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27"/>
  </p:notesMasterIdLst>
  <p:sldIdLst>
    <p:sldId id="289" r:id="rId2"/>
    <p:sldId id="366" r:id="rId3"/>
    <p:sldId id="367" r:id="rId4"/>
    <p:sldId id="368" r:id="rId5"/>
    <p:sldId id="371" r:id="rId6"/>
    <p:sldId id="372" r:id="rId7"/>
    <p:sldId id="373" r:id="rId8"/>
    <p:sldId id="385" r:id="rId9"/>
    <p:sldId id="386" r:id="rId10"/>
    <p:sldId id="387" r:id="rId11"/>
    <p:sldId id="374" r:id="rId12"/>
    <p:sldId id="375" r:id="rId13"/>
    <p:sldId id="378" r:id="rId14"/>
    <p:sldId id="376" r:id="rId15"/>
    <p:sldId id="377" r:id="rId16"/>
    <p:sldId id="379" r:id="rId17"/>
    <p:sldId id="381" r:id="rId18"/>
    <p:sldId id="382" r:id="rId19"/>
    <p:sldId id="383" r:id="rId20"/>
    <p:sldId id="388" r:id="rId21"/>
    <p:sldId id="369" r:id="rId22"/>
    <p:sldId id="370" r:id="rId23"/>
    <p:sldId id="380" r:id="rId24"/>
    <p:sldId id="384" r:id="rId25"/>
    <p:sldId id="348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6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0D96CF-6AC4-4A87-AC32-9893A20BFC28}" v="131" dt="2024-06-12T14:27:34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3220" autoAdjust="0"/>
  </p:normalViewPr>
  <p:slideViewPr>
    <p:cSldViewPr snapToGrid="0">
      <p:cViewPr varScale="1">
        <p:scale>
          <a:sx n="103" d="100"/>
          <a:sy n="103" d="100"/>
        </p:scale>
        <p:origin x="88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Julian Mantilla Rios" userId="98949caca94da381" providerId="LiveId" clId="{A80D96CF-6AC4-4A87-AC32-9893A20BFC28}"/>
    <pc:docChg chg="custSel delSld modSld modMainMaster">
      <pc:chgData name="Alex Julian Mantilla Rios" userId="98949caca94da381" providerId="LiveId" clId="{A80D96CF-6AC4-4A87-AC32-9893A20BFC28}" dt="2024-06-12T14:27:34.953" v="269"/>
      <pc:docMkLst>
        <pc:docMk/>
      </pc:docMkLst>
      <pc:sldChg chg="del modNotesTx">
        <pc:chgData name="Alex Julian Mantilla Rios" userId="98949caca94da381" providerId="LiveId" clId="{A80D96CF-6AC4-4A87-AC32-9893A20BFC28}" dt="2024-06-12T14:21:38.085" v="20" actId="47"/>
        <pc:sldMkLst>
          <pc:docMk/>
          <pc:sldMk cId="842889881" sldId="261"/>
        </pc:sldMkLst>
      </pc:sldChg>
      <pc:sldChg chg="modSp mod">
        <pc:chgData name="Alex Julian Mantilla Rios" userId="98949caca94da381" providerId="LiveId" clId="{A80D96CF-6AC4-4A87-AC32-9893A20BFC28}" dt="2024-06-12T14:20:14.505" v="18"/>
        <pc:sldMkLst>
          <pc:docMk/>
          <pc:sldMk cId="1256143605" sldId="289"/>
        </pc:sldMkLst>
        <pc:spChg chg="mod">
          <ac:chgData name="Alex Julian Mantilla Rios" userId="98949caca94da381" providerId="LiveId" clId="{A80D96CF-6AC4-4A87-AC32-9893A20BFC28}" dt="2024-06-12T14:20:14.505" v="18"/>
          <ac:spMkLst>
            <pc:docMk/>
            <pc:sldMk cId="1256143605" sldId="289"/>
            <ac:spMk id="32" creationId="{00000000-0000-0000-0000-000000000000}"/>
          </ac:spMkLst>
        </pc:spChg>
      </pc:sldChg>
      <pc:sldChg chg="del">
        <pc:chgData name="Alex Julian Mantilla Rios" userId="98949caca94da381" providerId="LiveId" clId="{A80D96CF-6AC4-4A87-AC32-9893A20BFC28}" dt="2024-06-12T14:21:57.252" v="21" actId="47"/>
        <pc:sldMkLst>
          <pc:docMk/>
          <pc:sldMk cId="3475818581" sldId="291"/>
        </pc:sldMkLst>
      </pc:sldChg>
      <pc:sldChg chg="del">
        <pc:chgData name="Alex Julian Mantilla Rios" userId="98949caca94da381" providerId="LiveId" clId="{A80D96CF-6AC4-4A87-AC32-9893A20BFC28}" dt="2024-06-12T14:25:18.115" v="186" actId="47"/>
        <pc:sldMkLst>
          <pc:docMk/>
          <pc:sldMk cId="422562399" sldId="293"/>
        </pc:sldMkLst>
      </pc:sldChg>
      <pc:sldChg chg="modSp mod modAnim modNotesTx">
        <pc:chgData name="Alex Julian Mantilla Rios" userId="98949caca94da381" providerId="LiveId" clId="{A80D96CF-6AC4-4A87-AC32-9893A20BFC28}" dt="2024-06-12T14:26:20.457" v="241" actId="6549"/>
        <pc:sldMkLst>
          <pc:docMk/>
          <pc:sldMk cId="1088590394" sldId="294"/>
        </pc:sldMkLst>
        <pc:spChg chg="mod">
          <ac:chgData name="Alex Julian Mantilla Rios" userId="98949caca94da381" providerId="LiveId" clId="{A80D96CF-6AC4-4A87-AC32-9893A20BFC28}" dt="2024-06-12T14:25:37.136" v="237" actId="20577"/>
          <ac:spMkLst>
            <pc:docMk/>
            <pc:sldMk cId="1088590394" sldId="294"/>
            <ac:spMk id="2" creationId="{8D02AA78-493D-F68D-F53A-588133C4B788}"/>
          </ac:spMkLst>
        </pc:spChg>
        <pc:spChg chg="mod">
          <ac:chgData name="Alex Julian Mantilla Rios" userId="98949caca94da381" providerId="LiveId" clId="{A80D96CF-6AC4-4A87-AC32-9893A20BFC28}" dt="2024-06-12T14:25:30.613" v="213" actId="20577"/>
          <ac:spMkLst>
            <pc:docMk/>
            <pc:sldMk cId="1088590394" sldId="294"/>
            <ac:spMk id="5" creationId="{0E4F3222-7209-7734-D13B-EF9388DB19D5}"/>
          </ac:spMkLst>
        </pc:spChg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1269411076" sldId="295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1341770284" sldId="297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677027238" sldId="298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2502465957" sldId="299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1592635151" sldId="302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2577548346" sldId="303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2969517794" sldId="304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641005347" sldId="305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903124562" sldId="306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2679572778" sldId="307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684416756" sldId="313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4196368721" sldId="314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624247305" sldId="318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690726852" sldId="325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2861670581" sldId="334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841527268" sldId="335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692888698" sldId="336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2433258755" sldId="338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2711977715" sldId="341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1232975858" sldId="342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63181055" sldId="343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2816915309" sldId="344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630984703" sldId="347"/>
        </pc:sldMkLst>
      </pc:sldChg>
      <pc:sldChg chg="del">
        <pc:chgData name="Alex Julian Mantilla Rios" userId="98949caca94da381" providerId="LiveId" clId="{A80D96CF-6AC4-4A87-AC32-9893A20BFC28}" dt="2024-06-12T14:26:09.258" v="239" actId="47"/>
        <pc:sldMkLst>
          <pc:docMk/>
          <pc:sldMk cId="2778422558" sldId="350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1429761128" sldId="356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4274133137" sldId="357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164797855" sldId="358"/>
        </pc:sldMkLst>
      </pc:sldChg>
      <pc:sldChg chg="addSp delSp modSp mod modAnim modNotesTx">
        <pc:chgData name="Alex Julian Mantilla Rios" userId="98949caca94da381" providerId="LiveId" clId="{A80D96CF-6AC4-4A87-AC32-9893A20BFC28}" dt="2024-06-12T14:26:18.070" v="240" actId="6549"/>
        <pc:sldMkLst>
          <pc:docMk/>
          <pc:sldMk cId="3857543273" sldId="360"/>
        </pc:sldMkLst>
        <pc:spChg chg="add mod">
          <ac:chgData name="Alex Julian Mantilla Rios" userId="98949caca94da381" providerId="LiveId" clId="{A80D96CF-6AC4-4A87-AC32-9893A20BFC28}" dt="2024-06-12T14:24:22.175" v="184" actId="20577"/>
          <ac:spMkLst>
            <pc:docMk/>
            <pc:sldMk cId="3857543273" sldId="360"/>
            <ac:spMk id="3" creationId="{E8AD260E-7185-0C9E-D781-1D6D1C3D0E24}"/>
          </ac:spMkLst>
        </pc:spChg>
        <pc:spChg chg="mod">
          <ac:chgData name="Alex Julian Mantilla Rios" userId="98949caca94da381" providerId="LiveId" clId="{A80D96CF-6AC4-4A87-AC32-9893A20BFC28}" dt="2024-06-12T14:22:58.879" v="80" actId="20577"/>
          <ac:spMkLst>
            <pc:docMk/>
            <pc:sldMk cId="3857543273" sldId="360"/>
            <ac:spMk id="5" creationId="{BB2904A1-315F-4968-29AA-A022EA60433C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6" creationId="{E10766B6-E23C-5F8B-D989-AB260183407A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7" creationId="{BE6C992D-E107-749F-7A81-99D716024C62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8" creationId="{6678385D-3710-58A7-5573-C5B89906731F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21" creationId="{1B72341D-D935-DE64-A9A0-9C681DA2D26D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22" creationId="{5DD03C04-5156-1DCA-F1A2-BA1103AA7C3C}"/>
          </ac:spMkLst>
        </pc:spChg>
        <pc:spChg chg="del">
          <ac:chgData name="Alex Julian Mantilla Rios" userId="98949caca94da381" providerId="LiveId" clId="{A80D96CF-6AC4-4A87-AC32-9893A20BFC28}" dt="2024-06-12T14:23:09.437" v="82" actId="478"/>
          <ac:spMkLst>
            <pc:docMk/>
            <pc:sldMk cId="3857543273" sldId="360"/>
            <ac:spMk id="26" creationId="{E9DA6F3D-EC7A-5A6E-B26C-F58A8592541E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27" creationId="{14459646-EF36-DC1A-E53C-B011E3ADB7F2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28" creationId="{CFB00F07-E83A-0586-BB1D-2E3C79B5990F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29" creationId="{9DBAE046-E8BC-8BCD-EA8A-914F384081EA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31" creationId="{265A5E64-BF7F-BA7D-E7C9-FEEB6C0381EC}"/>
          </ac:spMkLst>
        </pc:spChg>
        <pc:spChg chg="del">
          <ac:chgData name="Alex Julian Mantilla Rios" userId="98949caca94da381" providerId="LiveId" clId="{A80D96CF-6AC4-4A87-AC32-9893A20BFC28}" dt="2024-06-12T14:23:07.788" v="81" actId="478"/>
          <ac:spMkLst>
            <pc:docMk/>
            <pc:sldMk cId="3857543273" sldId="360"/>
            <ac:spMk id="32" creationId="{E7014F02-79DA-CD41-9E93-7DB175C68144}"/>
          </ac:spMkLst>
        </pc:spChg>
        <pc:picChg chg="add mod">
          <ac:chgData name="Alex Julian Mantilla Rios" userId="98949caca94da381" providerId="LiveId" clId="{A80D96CF-6AC4-4A87-AC32-9893A20BFC28}" dt="2024-06-12T14:23:22.231" v="85"/>
          <ac:picMkLst>
            <pc:docMk/>
            <pc:sldMk cId="3857543273" sldId="360"/>
            <ac:picMk id="9" creationId="{764B452F-E1D6-0DD7-C8A8-CADA9C7C8F22}"/>
          </ac:picMkLst>
        </pc:picChg>
        <pc:cxnChg chg="del mod">
          <ac:chgData name="Alex Julian Mantilla Rios" userId="98949caca94da381" providerId="LiveId" clId="{A80D96CF-6AC4-4A87-AC32-9893A20BFC28}" dt="2024-06-12T14:23:07.788" v="81" actId="478"/>
          <ac:cxnSpMkLst>
            <pc:docMk/>
            <pc:sldMk cId="3857543273" sldId="360"/>
            <ac:cxnSpMk id="23" creationId="{12C8AB97-2E30-8F81-D54D-BAECFDD5CED8}"/>
          </ac:cxnSpMkLst>
        </pc:cxnChg>
        <pc:cxnChg chg="del mod">
          <ac:chgData name="Alex Julian Mantilla Rios" userId="98949caca94da381" providerId="LiveId" clId="{A80D96CF-6AC4-4A87-AC32-9893A20BFC28}" dt="2024-06-12T14:23:07.788" v="81" actId="478"/>
          <ac:cxnSpMkLst>
            <pc:docMk/>
            <pc:sldMk cId="3857543273" sldId="360"/>
            <ac:cxnSpMk id="24" creationId="{7E3F1963-32BA-8B8F-4A71-9302EB1E5EF3}"/>
          </ac:cxnSpMkLst>
        </pc:cxnChg>
        <pc:cxnChg chg="del mod">
          <ac:chgData name="Alex Julian Mantilla Rios" userId="98949caca94da381" providerId="LiveId" clId="{A80D96CF-6AC4-4A87-AC32-9893A20BFC28}" dt="2024-06-12T14:23:07.788" v="81" actId="478"/>
          <ac:cxnSpMkLst>
            <pc:docMk/>
            <pc:sldMk cId="3857543273" sldId="360"/>
            <ac:cxnSpMk id="25" creationId="{7EF4BE1B-5C9E-A63C-BA39-09C24943A3B0}"/>
          </ac:cxnSpMkLst>
        </pc:cxnChg>
        <pc:cxnChg chg="del">
          <ac:chgData name="Alex Julian Mantilla Rios" userId="98949caca94da381" providerId="LiveId" clId="{A80D96CF-6AC4-4A87-AC32-9893A20BFC28}" dt="2024-06-12T14:23:07.788" v="81" actId="478"/>
          <ac:cxnSpMkLst>
            <pc:docMk/>
            <pc:sldMk cId="3857543273" sldId="360"/>
            <ac:cxnSpMk id="30" creationId="{A6F2C7F0-798D-C2C7-B5EB-4F92BDF7AA0F}"/>
          </ac:cxnSpMkLst>
        </pc:cxnChg>
        <pc:cxnChg chg="del">
          <ac:chgData name="Alex Julian Mantilla Rios" userId="98949caca94da381" providerId="LiveId" clId="{A80D96CF-6AC4-4A87-AC32-9893A20BFC28}" dt="2024-06-12T14:23:07.788" v="81" actId="478"/>
          <ac:cxnSpMkLst>
            <pc:docMk/>
            <pc:sldMk cId="3857543273" sldId="360"/>
            <ac:cxnSpMk id="33" creationId="{FAA8AF76-C2A1-EED5-382B-CA81F947D3ED}"/>
          </ac:cxnSpMkLst>
        </pc:cxnChg>
        <pc:cxnChg chg="del">
          <ac:chgData name="Alex Julian Mantilla Rios" userId="98949caca94da381" providerId="LiveId" clId="{A80D96CF-6AC4-4A87-AC32-9893A20BFC28}" dt="2024-06-12T14:23:07.788" v="81" actId="478"/>
          <ac:cxnSpMkLst>
            <pc:docMk/>
            <pc:sldMk cId="3857543273" sldId="360"/>
            <ac:cxnSpMk id="38" creationId="{3CF1ECE7-B21C-083B-B386-D4C1E849FC6F}"/>
          </ac:cxnSpMkLst>
        </pc:cxnChg>
      </pc:sldChg>
      <pc:sldChg chg="modSp mod modNotesTx">
        <pc:chgData name="Alex Julian Mantilla Rios" userId="98949caca94da381" providerId="LiveId" clId="{A80D96CF-6AC4-4A87-AC32-9893A20BFC28}" dt="2024-06-12T14:24:35.789" v="185"/>
        <pc:sldMkLst>
          <pc:docMk/>
          <pc:sldMk cId="469294524" sldId="366"/>
        </pc:sldMkLst>
        <pc:spChg chg="mod">
          <ac:chgData name="Alex Julian Mantilla Rios" userId="98949caca94da381" providerId="LiveId" clId="{A80D96CF-6AC4-4A87-AC32-9893A20BFC28}" dt="2024-06-12T14:24:35.789" v="185"/>
          <ac:spMkLst>
            <pc:docMk/>
            <pc:sldMk cId="469294524" sldId="366"/>
            <ac:spMk id="3" creationId="{D32FDEF0-923F-8DF3-8CD0-15053AB066B7}"/>
          </ac:spMkLst>
        </pc:spChg>
      </pc:sldChg>
      <pc:sldChg chg="del">
        <pc:chgData name="Alex Julian Mantilla Rios" userId="98949caca94da381" providerId="LiveId" clId="{A80D96CF-6AC4-4A87-AC32-9893A20BFC28}" dt="2024-06-12T14:21:59.994" v="22" actId="47"/>
        <pc:sldMkLst>
          <pc:docMk/>
          <pc:sldMk cId="242537249" sldId="367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719167667" sldId="368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927119819" sldId="369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767228362" sldId="370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325545170" sldId="371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1857970332" sldId="372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1434657511" sldId="373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2882355701" sldId="374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4232351812" sldId="375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376459554" sldId="376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363682296" sldId="377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3640302681" sldId="378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1095522808" sldId="379"/>
        </pc:sldMkLst>
      </pc:sldChg>
      <pc:sldChg chg="del">
        <pc:chgData name="Alex Julian Mantilla Rios" userId="98949caca94da381" providerId="LiveId" clId="{A80D96CF-6AC4-4A87-AC32-9893A20BFC28}" dt="2024-06-12T14:25:58.206" v="238" actId="47"/>
        <pc:sldMkLst>
          <pc:docMk/>
          <pc:sldMk cId="1645355327" sldId="380"/>
        </pc:sldMkLst>
      </pc:sldChg>
      <pc:sldMasterChg chg="modSldLayout">
        <pc:chgData name="Alex Julian Mantilla Rios" userId="98949caca94da381" providerId="LiveId" clId="{A80D96CF-6AC4-4A87-AC32-9893A20BFC28}" dt="2024-06-12T14:27:34.953" v="269"/>
        <pc:sldMasterMkLst>
          <pc:docMk/>
          <pc:sldMasterMk cId="0" sldId="2147483652"/>
        </pc:sldMasterMkLst>
        <pc:sldLayoutChg chg="modSp mod">
          <pc:chgData name="Alex Julian Mantilla Rios" userId="98949caca94da381" providerId="LiveId" clId="{A80D96CF-6AC4-4A87-AC32-9893A20BFC28}" dt="2024-06-12T14:27:11.390" v="265" actId="20577"/>
          <pc:sldLayoutMkLst>
            <pc:docMk/>
            <pc:sldMasterMk cId="0" sldId="2147483652"/>
            <pc:sldLayoutMk cId="0" sldId="2147483650"/>
          </pc:sldLayoutMkLst>
          <pc:spChg chg="mod">
            <ac:chgData name="Alex Julian Mantilla Rios" userId="98949caca94da381" providerId="LiveId" clId="{A80D96CF-6AC4-4A87-AC32-9893A20BFC28}" dt="2024-06-12T14:27:07.424" v="259" actId="20577"/>
            <ac:spMkLst>
              <pc:docMk/>
              <pc:sldMasterMk cId="0" sldId="2147483652"/>
              <pc:sldLayoutMk cId="0" sldId="2147483650"/>
              <ac:spMk id="15" creationId="{BFFC4076-8F6D-7331-2D4D-0527980493CF}"/>
            </ac:spMkLst>
          </pc:spChg>
          <pc:spChg chg="mod">
            <ac:chgData name="Alex Julian Mantilla Rios" userId="98949caca94da381" providerId="LiveId" clId="{A80D96CF-6AC4-4A87-AC32-9893A20BFC28}" dt="2024-06-12T14:27:11.390" v="265" actId="20577"/>
            <ac:spMkLst>
              <pc:docMk/>
              <pc:sldMasterMk cId="0" sldId="2147483652"/>
              <pc:sldLayoutMk cId="0" sldId="2147483650"/>
              <ac:spMk id="16" creationId="{DABA607D-A8D8-8B4D-7864-56779959C779}"/>
            </ac:spMkLst>
          </pc:spChg>
        </pc:sldLayoutChg>
        <pc:sldLayoutChg chg="addSp delSp modSp mod">
          <pc:chgData name="Alex Julian Mantilla Rios" userId="98949caca94da381" providerId="LiveId" clId="{A80D96CF-6AC4-4A87-AC32-9893A20BFC28}" dt="2024-06-12T14:27:34.953" v="269"/>
          <pc:sldLayoutMkLst>
            <pc:docMk/>
            <pc:sldMasterMk cId="0" sldId="2147483652"/>
            <pc:sldLayoutMk cId="365090584" sldId="2147483653"/>
          </pc:sldLayoutMkLst>
          <pc:spChg chg="add mod">
            <ac:chgData name="Alex Julian Mantilla Rios" userId="98949caca94da381" providerId="LiveId" clId="{A80D96CF-6AC4-4A87-AC32-9893A20BFC28}" dt="2024-06-12T14:27:34.953" v="269"/>
            <ac:spMkLst>
              <pc:docMk/>
              <pc:sldMasterMk cId="0" sldId="2147483652"/>
              <pc:sldLayoutMk cId="365090584" sldId="2147483653"/>
              <ac:spMk id="2" creationId="{583DDEA6-F506-992F-00AC-E559A3F9C515}"/>
            </ac:spMkLst>
          </pc:spChg>
          <pc:spChg chg="add mod">
            <ac:chgData name="Alex Julian Mantilla Rios" userId="98949caca94da381" providerId="LiveId" clId="{A80D96CF-6AC4-4A87-AC32-9893A20BFC28}" dt="2024-06-12T14:27:34.953" v="269"/>
            <ac:spMkLst>
              <pc:docMk/>
              <pc:sldMasterMk cId="0" sldId="2147483652"/>
              <pc:sldLayoutMk cId="365090584" sldId="2147483653"/>
              <ac:spMk id="3" creationId="{872AFCC9-410D-CC7B-8730-5806F0320716}"/>
            </ac:spMkLst>
          </pc:spChg>
          <pc:spChg chg="del">
            <ac:chgData name="Alex Julian Mantilla Rios" userId="98949caca94da381" providerId="LiveId" clId="{A80D96CF-6AC4-4A87-AC32-9893A20BFC28}" dt="2024-06-12T14:27:34.816" v="268" actId="478"/>
            <ac:spMkLst>
              <pc:docMk/>
              <pc:sldMasterMk cId="0" sldId="2147483652"/>
              <pc:sldLayoutMk cId="365090584" sldId="2147483653"/>
              <ac:spMk id="12" creationId="{AD43C892-BFA8-2C1B-96E6-1EC2ABE1B0D8}"/>
            </ac:spMkLst>
          </pc:spChg>
          <pc:spChg chg="del">
            <ac:chgData name="Alex Julian Mantilla Rios" userId="98949caca94da381" providerId="LiveId" clId="{A80D96CF-6AC4-4A87-AC32-9893A20BFC28}" dt="2024-06-12T14:27:34.816" v="268" actId="478"/>
            <ac:spMkLst>
              <pc:docMk/>
              <pc:sldMasterMk cId="0" sldId="2147483652"/>
              <pc:sldLayoutMk cId="365090584" sldId="2147483653"/>
              <ac:spMk id="13" creationId="{3DD8514D-EF94-D47F-21A8-D78AC0B3EF52}"/>
            </ac:spMkLst>
          </pc:spChg>
        </pc:sldLayoutChg>
        <pc:sldLayoutChg chg="addSp delSp modSp mod">
          <pc:chgData name="Alex Julian Mantilla Rios" userId="98949caca94da381" providerId="LiveId" clId="{A80D96CF-6AC4-4A87-AC32-9893A20BFC28}" dt="2024-06-12T14:27:29.029" v="267"/>
          <pc:sldLayoutMkLst>
            <pc:docMk/>
            <pc:sldMasterMk cId="0" sldId="2147483652"/>
            <pc:sldLayoutMk cId="1515730258" sldId="2147483654"/>
          </pc:sldLayoutMkLst>
          <pc:spChg chg="add mod">
            <ac:chgData name="Alex Julian Mantilla Rios" userId="98949caca94da381" providerId="LiveId" clId="{A80D96CF-6AC4-4A87-AC32-9893A20BFC28}" dt="2024-06-12T14:27:29.029" v="267"/>
            <ac:spMkLst>
              <pc:docMk/>
              <pc:sldMasterMk cId="0" sldId="2147483652"/>
              <pc:sldLayoutMk cId="1515730258" sldId="2147483654"/>
              <ac:spMk id="2" creationId="{700F464F-24EE-74CD-900C-F17257BF87F8}"/>
            </ac:spMkLst>
          </pc:spChg>
          <pc:spChg chg="add mod">
            <ac:chgData name="Alex Julian Mantilla Rios" userId="98949caca94da381" providerId="LiveId" clId="{A80D96CF-6AC4-4A87-AC32-9893A20BFC28}" dt="2024-06-12T14:27:29.029" v="267"/>
            <ac:spMkLst>
              <pc:docMk/>
              <pc:sldMasterMk cId="0" sldId="2147483652"/>
              <pc:sldLayoutMk cId="1515730258" sldId="2147483654"/>
              <ac:spMk id="3" creationId="{C1101110-9397-1719-C16C-C8752C2DB712}"/>
            </ac:spMkLst>
          </pc:spChg>
          <pc:spChg chg="del">
            <ac:chgData name="Alex Julian Mantilla Rios" userId="98949caca94da381" providerId="LiveId" clId="{A80D96CF-6AC4-4A87-AC32-9893A20BFC28}" dt="2024-06-12T14:27:28.903" v="266" actId="478"/>
            <ac:spMkLst>
              <pc:docMk/>
              <pc:sldMasterMk cId="0" sldId="2147483652"/>
              <pc:sldLayoutMk cId="1515730258" sldId="2147483654"/>
              <ac:spMk id="15" creationId="{BFFC4076-8F6D-7331-2D4D-0527980493CF}"/>
            </ac:spMkLst>
          </pc:spChg>
          <pc:spChg chg="del">
            <ac:chgData name="Alex Julian Mantilla Rios" userId="98949caca94da381" providerId="LiveId" clId="{A80D96CF-6AC4-4A87-AC32-9893A20BFC28}" dt="2024-06-12T14:27:28.903" v="266" actId="478"/>
            <ac:spMkLst>
              <pc:docMk/>
              <pc:sldMasterMk cId="0" sldId="2147483652"/>
              <pc:sldLayoutMk cId="1515730258" sldId="2147483654"/>
              <ac:spMk id="16" creationId="{DABA607D-A8D8-8B4D-7864-56779959C779}"/>
            </ac:spMkLst>
          </pc:spChg>
        </pc:sldLayoutChg>
      </pc:sldMasterChg>
    </pc:docChg>
  </pc:docChgLst>
  <pc:docChgLst>
    <pc:chgData name="Alex Julian Mantilla Rios" userId="98949caca94da381" providerId="LiveId" clId="{EE4D1E8E-EA7D-4668-9B7C-06FAEAAFFDA8}"/>
    <pc:docChg chg="undo custSel addSld delSld modSld">
      <pc:chgData name="Alex Julian Mantilla Rios" userId="98949caca94da381" providerId="LiveId" clId="{EE4D1E8E-EA7D-4668-9B7C-06FAEAAFFDA8}" dt="2024-05-02T21:54:34.162" v="187" actId="20577"/>
      <pc:docMkLst>
        <pc:docMk/>
      </pc:docMkLst>
      <pc:sldChg chg="modSp mod">
        <pc:chgData name="Alex Julian Mantilla Rios" userId="98949caca94da381" providerId="LiveId" clId="{EE4D1E8E-EA7D-4668-9B7C-06FAEAAFFDA8}" dt="2024-05-02T21:45:00.734" v="69" actId="14100"/>
        <pc:sldMkLst>
          <pc:docMk/>
          <pc:sldMk cId="0" sldId="256"/>
        </pc:sldMkLst>
        <pc:spChg chg="mod">
          <ac:chgData name="Alex Julian Mantilla Rios" userId="98949caca94da381" providerId="LiveId" clId="{EE4D1E8E-EA7D-4668-9B7C-06FAEAAFFDA8}" dt="2024-05-02T21:45:00.734" v="69" actId="14100"/>
          <ac:spMkLst>
            <pc:docMk/>
            <pc:sldMk cId="0" sldId="256"/>
            <ac:spMk id="33" creationId="{00000000-0000-0000-0000-000000000000}"/>
          </ac:spMkLst>
        </pc:spChg>
      </pc:sldChg>
      <pc:sldChg chg="del">
        <pc:chgData name="Alex Julian Mantilla Rios" userId="98949caca94da381" providerId="LiveId" clId="{EE4D1E8E-EA7D-4668-9B7C-06FAEAAFFDA8}" dt="2024-05-02T21:53:31.417" v="109" actId="47"/>
        <pc:sldMkLst>
          <pc:docMk/>
          <pc:sldMk cId="916876727" sldId="258"/>
        </pc:sldMkLst>
      </pc:sldChg>
      <pc:sldChg chg="modSp mod">
        <pc:chgData name="Alex Julian Mantilla Rios" userId="98949caca94da381" providerId="LiveId" clId="{EE4D1E8E-EA7D-4668-9B7C-06FAEAAFFDA8}" dt="2024-05-02T21:54:34.162" v="187" actId="20577"/>
        <pc:sldMkLst>
          <pc:docMk/>
          <pc:sldMk cId="3437023099" sldId="260"/>
        </pc:sldMkLst>
        <pc:spChg chg="mod">
          <ac:chgData name="Alex Julian Mantilla Rios" userId="98949caca94da381" providerId="LiveId" clId="{EE4D1E8E-EA7D-4668-9B7C-06FAEAAFFDA8}" dt="2024-05-02T21:54:21.016" v="186" actId="403"/>
          <ac:spMkLst>
            <pc:docMk/>
            <pc:sldMk cId="3437023099" sldId="260"/>
            <ac:spMk id="2" creationId="{8D02AA78-493D-F68D-F53A-588133C4B788}"/>
          </ac:spMkLst>
        </pc:spChg>
        <pc:spChg chg="mod">
          <ac:chgData name="Alex Julian Mantilla Rios" userId="98949caca94da381" providerId="LiveId" clId="{EE4D1E8E-EA7D-4668-9B7C-06FAEAAFFDA8}" dt="2024-05-02T21:54:34.162" v="187" actId="20577"/>
          <ac:spMkLst>
            <pc:docMk/>
            <pc:sldMk cId="3437023099" sldId="260"/>
            <ac:spMk id="3" creationId="{A0AE0ABD-F2C6-2E4E-3DA5-5DB286B82E5E}"/>
          </ac:spMkLst>
        </pc:spChg>
      </pc:sldChg>
      <pc:sldChg chg="addSp delSp modSp add mod">
        <pc:chgData name="Alex Julian Mantilla Rios" userId="98949caca94da381" providerId="LiveId" clId="{EE4D1E8E-EA7D-4668-9B7C-06FAEAAFFDA8}" dt="2024-05-02T21:46:49.393" v="108" actId="1076"/>
        <pc:sldMkLst>
          <pc:docMk/>
          <pc:sldMk cId="3430240091" sldId="262"/>
        </pc:sldMkLst>
        <pc:spChg chg="mod">
          <ac:chgData name="Alex Julian Mantilla Rios" userId="98949caca94da381" providerId="LiveId" clId="{EE4D1E8E-EA7D-4668-9B7C-06FAEAAFFDA8}" dt="2024-05-02T21:45:18.061" v="85" actId="20577"/>
          <ac:spMkLst>
            <pc:docMk/>
            <pc:sldMk cId="3430240091" sldId="262"/>
            <ac:spMk id="2" creationId="{8D02AA78-493D-F68D-F53A-588133C4B788}"/>
          </ac:spMkLst>
        </pc:spChg>
        <pc:spChg chg="del">
          <ac:chgData name="Alex Julian Mantilla Rios" userId="98949caca94da381" providerId="LiveId" clId="{EE4D1E8E-EA7D-4668-9B7C-06FAEAAFFDA8}" dt="2024-05-02T21:45:33.495" v="86" actId="478"/>
          <ac:spMkLst>
            <pc:docMk/>
            <pc:sldMk cId="3430240091" sldId="262"/>
            <ac:spMk id="3" creationId="{A0AE0ABD-F2C6-2E4E-3DA5-5DB286B82E5E}"/>
          </ac:spMkLst>
        </pc:spChg>
        <pc:spChg chg="add mod">
          <ac:chgData name="Alex Julian Mantilla Rios" userId="98949caca94da381" providerId="LiveId" clId="{EE4D1E8E-EA7D-4668-9B7C-06FAEAAFFDA8}" dt="2024-05-02T21:46:49.393" v="108" actId="1076"/>
          <ac:spMkLst>
            <pc:docMk/>
            <pc:sldMk cId="3430240091" sldId="262"/>
            <ac:spMk id="5" creationId="{EE764BF2-2E60-87A4-C848-2CBAEC41B424}"/>
          </ac:spMkLst>
        </pc:spChg>
        <pc:spChg chg="add mod">
          <ac:chgData name="Alex Julian Mantilla Rios" userId="98949caca94da381" providerId="LiveId" clId="{EE4D1E8E-EA7D-4668-9B7C-06FAEAAFFDA8}" dt="2024-05-02T21:46:45.574" v="107" actId="1076"/>
          <ac:spMkLst>
            <pc:docMk/>
            <pc:sldMk cId="3430240091" sldId="262"/>
            <ac:spMk id="6" creationId="{0CFA9E06-EC74-E796-DAC8-2E6363EE1399}"/>
          </ac:spMkLst>
        </pc:spChg>
        <pc:picChg chg="add mod">
          <ac:chgData name="Alex Julian Mantilla Rios" userId="98949caca94da381" providerId="LiveId" clId="{EE4D1E8E-EA7D-4668-9B7C-06FAEAAFFDA8}" dt="2024-05-02T21:46:45.574" v="107" actId="1076"/>
          <ac:picMkLst>
            <pc:docMk/>
            <pc:sldMk cId="3430240091" sldId="262"/>
            <ac:picMk id="7" creationId="{2DA794CE-E306-7A41-B5EE-19BCA5094F04}"/>
          </ac:picMkLst>
        </pc:picChg>
        <pc:picChg chg="add mod">
          <ac:chgData name="Alex Julian Mantilla Rios" userId="98949caca94da381" providerId="LiveId" clId="{EE4D1E8E-EA7D-4668-9B7C-06FAEAAFFDA8}" dt="2024-05-02T21:46:40.270" v="105" actId="14100"/>
          <ac:picMkLst>
            <pc:docMk/>
            <pc:sldMk cId="3430240091" sldId="262"/>
            <ac:picMk id="8" creationId="{FFD653CC-DC56-DF21-E198-5B78860AA1EE}"/>
          </ac:picMkLst>
        </pc:picChg>
        <pc:picChg chg="add mod">
          <ac:chgData name="Alex Julian Mantilla Rios" userId="98949caca94da381" providerId="LiveId" clId="{EE4D1E8E-EA7D-4668-9B7C-06FAEAAFFDA8}" dt="2024-05-02T21:46:42.584" v="106" actId="14100"/>
          <ac:picMkLst>
            <pc:docMk/>
            <pc:sldMk cId="3430240091" sldId="262"/>
            <ac:picMk id="9" creationId="{0B75D4EB-F1DA-DC00-2F12-98F61826FABA}"/>
          </ac:picMkLst>
        </pc:picChg>
      </pc:sldChg>
    </pc:docChg>
  </pc:docChgLst>
  <pc:docChgLst>
    <pc:chgData name="Alex Julian Mantilla Rios" userId="98949caca94da381" providerId="LiveId" clId="{7DA1372C-C4AD-45BF-9002-A7A3853D84E8}"/>
    <pc:docChg chg="undo custSel mod addSld delSld modSld sldOrd addMainMaster delMainMaster modMainMaster">
      <pc:chgData name="Alex Julian Mantilla Rios" userId="98949caca94da381" providerId="LiveId" clId="{7DA1372C-C4AD-45BF-9002-A7A3853D84E8}" dt="2024-06-04T13:51:19.794" v="9428"/>
      <pc:docMkLst>
        <pc:docMk/>
      </pc:docMkLst>
      <pc:sldChg chg="modSp del mod modNotesTx">
        <pc:chgData name="Alex Julian Mantilla Rios" userId="98949caca94da381" providerId="LiveId" clId="{7DA1372C-C4AD-45BF-9002-A7A3853D84E8}" dt="2024-06-03T19:19:38.313" v="1711" actId="47"/>
        <pc:sldMkLst>
          <pc:docMk/>
          <pc:sldMk cId="3437023099" sldId="260"/>
        </pc:sldMkLst>
        <pc:spChg chg="mod">
          <ac:chgData name="Alex Julian Mantilla Rios" userId="98949caca94da381" providerId="LiveId" clId="{7DA1372C-C4AD-45BF-9002-A7A3853D84E8}" dt="2024-06-03T19:15:01.633" v="1668" actId="20577"/>
          <ac:spMkLst>
            <pc:docMk/>
            <pc:sldMk cId="3437023099" sldId="260"/>
            <ac:spMk id="3" creationId="{A0AE0ABD-F2C6-2E4E-3DA5-5DB286B82E5E}"/>
          </ac:spMkLst>
        </pc:spChg>
      </pc:sldChg>
      <pc:sldChg chg="addSp delSp modSp mod modTransition modNotesTx">
        <pc:chgData name="Alex Julian Mantilla Rios" userId="98949caca94da381" providerId="LiveId" clId="{7DA1372C-C4AD-45BF-9002-A7A3853D84E8}" dt="2024-06-04T13:31:46.626" v="9244"/>
        <pc:sldMkLst>
          <pc:docMk/>
          <pc:sldMk cId="842889881" sldId="261"/>
        </pc:sldMkLst>
        <pc:spChg chg="mod">
          <ac:chgData name="Alex Julian Mantilla Rios" userId="98949caca94da381" providerId="LiveId" clId="{7DA1372C-C4AD-45BF-9002-A7A3853D84E8}" dt="2024-06-01T21:42:43.351" v="294" actId="20577"/>
          <ac:spMkLst>
            <pc:docMk/>
            <pc:sldMk cId="842889881" sldId="261"/>
            <ac:spMk id="2" creationId="{8D02AA78-493D-F68D-F53A-588133C4B788}"/>
          </ac:spMkLst>
        </pc:spChg>
        <pc:spChg chg="add mod">
          <ac:chgData name="Alex Julian Mantilla Rios" userId="98949caca94da381" providerId="LiveId" clId="{7DA1372C-C4AD-45BF-9002-A7A3853D84E8}" dt="2024-06-01T21:44:26.440" v="325"/>
          <ac:spMkLst>
            <pc:docMk/>
            <pc:sldMk cId="842889881" sldId="261"/>
            <ac:spMk id="5" creationId="{DB4AD023-6D83-0837-9C13-2997C73D6640}"/>
          </ac:spMkLst>
        </pc:spChg>
        <pc:spChg chg="add mod">
          <ac:chgData name="Alex Julian Mantilla Rios" userId="98949caca94da381" providerId="LiveId" clId="{7DA1372C-C4AD-45BF-9002-A7A3853D84E8}" dt="2024-06-01T21:44:26.440" v="325"/>
          <ac:spMkLst>
            <pc:docMk/>
            <pc:sldMk cId="842889881" sldId="261"/>
            <ac:spMk id="7" creationId="{ABC2DE04-F2EB-CE44-2338-A7C47B35ABEB}"/>
          </ac:spMkLst>
        </pc:spChg>
        <pc:spChg chg="add mod">
          <ac:chgData name="Alex Julian Mantilla Rios" userId="98949caca94da381" providerId="LiveId" clId="{7DA1372C-C4AD-45BF-9002-A7A3853D84E8}" dt="2024-06-01T21:44:26.440" v="325"/>
          <ac:spMkLst>
            <pc:docMk/>
            <pc:sldMk cId="842889881" sldId="261"/>
            <ac:spMk id="9" creationId="{CEA2B7F2-7CCF-2D29-F9A6-3E74027A4E7A}"/>
          </ac:spMkLst>
        </pc:spChg>
        <pc:spChg chg="del">
          <ac:chgData name="Alex Julian Mantilla Rios" userId="98949caca94da381" providerId="LiveId" clId="{7DA1372C-C4AD-45BF-9002-A7A3853D84E8}" dt="2024-06-01T21:44:25.586" v="324" actId="478"/>
          <ac:spMkLst>
            <pc:docMk/>
            <pc:sldMk cId="842889881" sldId="261"/>
            <ac:spMk id="30" creationId="{F2A8F318-F4D0-AA06-35E7-002195784C16}"/>
          </ac:spMkLst>
        </pc:spChg>
        <pc:spChg chg="mod">
          <ac:chgData name="Alex Julian Mantilla Rios" userId="98949caca94da381" providerId="LiveId" clId="{7DA1372C-C4AD-45BF-9002-A7A3853D84E8}" dt="2024-06-03T20:38:20.268" v="3105" actId="20577"/>
          <ac:spMkLst>
            <pc:docMk/>
            <pc:sldMk cId="842889881" sldId="261"/>
            <ac:spMk id="33" creationId="{41B6E89F-0048-18C3-70EC-FE4615F55228}"/>
          </ac:spMkLst>
        </pc:spChg>
        <pc:spChg chg="del">
          <ac:chgData name="Alex Julian Mantilla Rios" userId="98949caca94da381" providerId="LiveId" clId="{7DA1372C-C4AD-45BF-9002-A7A3853D84E8}" dt="2024-06-01T21:44:24.441" v="323" actId="478"/>
          <ac:spMkLst>
            <pc:docMk/>
            <pc:sldMk cId="842889881" sldId="261"/>
            <ac:spMk id="34" creationId="{EA24EBF3-94D6-66CF-D135-36D506A2D6E3}"/>
          </ac:spMkLst>
        </pc:spChg>
        <pc:cxnChg chg="add mod">
          <ac:chgData name="Alex Julian Mantilla Rios" userId="98949caca94da381" providerId="LiveId" clId="{7DA1372C-C4AD-45BF-9002-A7A3853D84E8}" dt="2024-06-01T21:44:26.440" v="325"/>
          <ac:cxnSpMkLst>
            <pc:docMk/>
            <pc:sldMk cId="842889881" sldId="261"/>
            <ac:cxnSpMk id="3" creationId="{B87EF3ED-F2C1-8FC4-0AF4-658C6A25D100}"/>
          </ac:cxnSpMkLst>
        </pc:cxnChg>
        <pc:cxnChg chg="add mod">
          <ac:chgData name="Alex Julian Mantilla Rios" userId="98949caca94da381" providerId="LiveId" clId="{7DA1372C-C4AD-45BF-9002-A7A3853D84E8}" dt="2024-06-01T21:44:26.440" v="325"/>
          <ac:cxnSpMkLst>
            <pc:docMk/>
            <pc:sldMk cId="842889881" sldId="261"/>
            <ac:cxnSpMk id="6" creationId="{1B595BB5-887A-7DDA-EBA3-C6FD3B22CBD5}"/>
          </ac:cxnSpMkLst>
        </pc:cxnChg>
        <pc:cxnChg chg="add mod">
          <ac:chgData name="Alex Julian Mantilla Rios" userId="98949caca94da381" providerId="LiveId" clId="{7DA1372C-C4AD-45BF-9002-A7A3853D84E8}" dt="2024-06-01T21:44:26.440" v="325"/>
          <ac:cxnSpMkLst>
            <pc:docMk/>
            <pc:sldMk cId="842889881" sldId="261"/>
            <ac:cxnSpMk id="8" creationId="{A9CF7C26-05DF-5158-F6BC-A9FAD789022A}"/>
          </ac:cxnSpMkLst>
        </pc:cxnChg>
        <pc:cxnChg chg="del mod">
          <ac:chgData name="Alex Julian Mantilla Rios" userId="98949caca94da381" providerId="LiveId" clId="{7DA1372C-C4AD-45BF-9002-A7A3853D84E8}" dt="2024-06-01T21:44:24.441" v="323" actId="478"/>
          <ac:cxnSpMkLst>
            <pc:docMk/>
            <pc:sldMk cId="842889881" sldId="261"/>
            <ac:cxnSpMk id="23" creationId="{F014172B-74B4-FDDD-BB49-F0686723C885}"/>
          </ac:cxnSpMkLst>
        </pc:cxnChg>
        <pc:cxnChg chg="del">
          <ac:chgData name="Alex Julian Mantilla Rios" userId="98949caca94da381" providerId="LiveId" clId="{7DA1372C-C4AD-45BF-9002-A7A3853D84E8}" dt="2024-06-01T21:44:25.586" v="324" actId="478"/>
          <ac:cxnSpMkLst>
            <pc:docMk/>
            <pc:sldMk cId="842889881" sldId="261"/>
            <ac:cxnSpMk id="29" creationId="{08500799-E59E-B2FE-3533-A54BF6303869}"/>
          </ac:cxnSpMkLst>
        </pc:cxnChg>
        <pc:cxnChg chg="del">
          <ac:chgData name="Alex Julian Mantilla Rios" userId="98949caca94da381" providerId="LiveId" clId="{7DA1372C-C4AD-45BF-9002-A7A3853D84E8}" dt="2024-06-01T21:44:25.586" v="324" actId="478"/>
          <ac:cxnSpMkLst>
            <pc:docMk/>
            <pc:sldMk cId="842889881" sldId="261"/>
            <ac:cxnSpMk id="32" creationId="{F9560C48-6465-A8D8-8074-DA7D589C3936}"/>
          </ac:cxnSpMkLst>
        </pc:cxnChg>
      </pc:sldChg>
      <pc:sldChg chg="modSp mod modTransition modNotesTx">
        <pc:chgData name="Alex Julian Mantilla Rios" userId="98949caca94da381" providerId="LiveId" clId="{7DA1372C-C4AD-45BF-9002-A7A3853D84E8}" dt="2024-06-04T13:31:46.626" v="9244"/>
        <pc:sldMkLst>
          <pc:docMk/>
          <pc:sldMk cId="1256143605" sldId="289"/>
        </pc:sldMkLst>
        <pc:spChg chg="mod">
          <ac:chgData name="Alex Julian Mantilla Rios" userId="98949caca94da381" providerId="LiveId" clId="{7DA1372C-C4AD-45BF-9002-A7A3853D84E8}" dt="2024-06-01T21:07:17.747" v="198" actId="403"/>
          <ac:spMkLst>
            <pc:docMk/>
            <pc:sldMk cId="1256143605" sldId="289"/>
            <ac:spMk id="32" creationId="{00000000-0000-0000-0000-000000000000}"/>
          </ac:spMkLst>
        </pc:spChg>
      </pc:sldChg>
      <pc:sldChg chg="del">
        <pc:chgData name="Alex Julian Mantilla Rios" userId="98949caca94da381" providerId="LiveId" clId="{7DA1372C-C4AD-45BF-9002-A7A3853D84E8}" dt="2024-06-03T19:22:20.606" v="1864" actId="47"/>
        <pc:sldMkLst>
          <pc:docMk/>
          <pc:sldMk cId="4123912797" sldId="290"/>
        </pc:sldMkLst>
      </pc:sldChg>
      <pc:sldChg chg="addSp delSp modSp mod modTransition modNotesTx">
        <pc:chgData name="Alex Julian Mantilla Rios" userId="98949caca94da381" providerId="LiveId" clId="{7DA1372C-C4AD-45BF-9002-A7A3853D84E8}" dt="2024-06-04T13:31:46.626" v="9244"/>
        <pc:sldMkLst>
          <pc:docMk/>
          <pc:sldMk cId="3475818581" sldId="291"/>
        </pc:sldMkLst>
        <pc:spChg chg="mod">
          <ac:chgData name="Alex Julian Mantilla Rios" userId="98949caca94da381" providerId="LiveId" clId="{7DA1372C-C4AD-45BF-9002-A7A3853D84E8}" dt="2024-06-01T21:44:44.843" v="329" actId="20577"/>
          <ac:spMkLst>
            <pc:docMk/>
            <pc:sldMk cId="3475818581" sldId="291"/>
            <ac:spMk id="2" creationId="{8D02AA78-493D-F68D-F53A-588133C4B788}"/>
          </ac:spMkLst>
        </pc:spChg>
        <pc:spChg chg="del">
          <ac:chgData name="Alex Julian Mantilla Rios" userId="98949caca94da381" providerId="LiveId" clId="{7DA1372C-C4AD-45BF-9002-A7A3853D84E8}" dt="2024-06-01T21:43:17.816" v="302" actId="478"/>
          <ac:spMkLst>
            <pc:docMk/>
            <pc:sldMk cId="3475818581" sldId="291"/>
            <ac:spMk id="3" creationId="{F1FD4D1F-67E6-4A31-0F00-8F4B83257EA6}"/>
          </ac:spMkLst>
        </pc:spChg>
        <pc:spChg chg="del">
          <ac:chgData name="Alex Julian Mantilla Rios" userId="98949caca94da381" providerId="LiveId" clId="{7DA1372C-C4AD-45BF-9002-A7A3853D84E8}" dt="2024-06-01T21:43:18.551" v="303" actId="478"/>
          <ac:spMkLst>
            <pc:docMk/>
            <pc:sldMk cId="3475818581" sldId="291"/>
            <ac:spMk id="5" creationId="{F4B4AC3F-6B00-973A-C7A6-A5774559E8A5}"/>
          </ac:spMkLst>
        </pc:spChg>
        <pc:spChg chg="add mod ord">
          <ac:chgData name="Alex Julian Mantilla Rios" userId="98949caca94da381" providerId="LiveId" clId="{7DA1372C-C4AD-45BF-9002-A7A3853D84E8}" dt="2024-06-01T21:43:30.241" v="312" actId="167"/>
          <ac:spMkLst>
            <pc:docMk/>
            <pc:sldMk cId="3475818581" sldId="291"/>
            <ac:spMk id="9" creationId="{41949E99-2EA0-BF03-15C6-94C5330F4C14}"/>
          </ac:spMkLst>
        </pc:spChg>
        <pc:spChg chg="del">
          <ac:chgData name="Alex Julian Mantilla Rios" userId="98949caca94da381" providerId="LiveId" clId="{7DA1372C-C4AD-45BF-9002-A7A3853D84E8}" dt="2024-06-01T21:43:23.450" v="309" actId="478"/>
          <ac:spMkLst>
            <pc:docMk/>
            <pc:sldMk cId="3475818581" sldId="291"/>
            <ac:spMk id="10" creationId="{F6D4FD86-C6D3-D0FC-6695-A561366DB356}"/>
          </ac:spMkLst>
        </pc:spChg>
        <pc:spChg chg="del">
          <ac:chgData name="Alex Julian Mantilla Rios" userId="98949caca94da381" providerId="LiveId" clId="{7DA1372C-C4AD-45BF-9002-A7A3853D84E8}" dt="2024-06-01T21:43:20.354" v="305" actId="478"/>
          <ac:spMkLst>
            <pc:docMk/>
            <pc:sldMk cId="3475818581" sldId="291"/>
            <ac:spMk id="11" creationId="{374C1033-6204-1873-78DC-DC5DEF2BD511}"/>
          </ac:spMkLst>
        </pc:spChg>
        <pc:spChg chg="del">
          <ac:chgData name="Alex Julian Mantilla Rios" userId="98949caca94da381" providerId="LiveId" clId="{7DA1372C-C4AD-45BF-9002-A7A3853D84E8}" dt="2024-06-01T21:43:21.382" v="307" actId="478"/>
          <ac:spMkLst>
            <pc:docMk/>
            <pc:sldMk cId="3475818581" sldId="291"/>
            <ac:spMk id="12" creationId="{C2136EFB-A73B-4656-D7C8-FC70A4F62D9F}"/>
          </ac:spMkLst>
        </pc:spChg>
        <pc:spChg chg="del mod">
          <ac:chgData name="Alex Julian Mantilla Rios" userId="98949caca94da381" providerId="LiveId" clId="{7DA1372C-C4AD-45BF-9002-A7A3853D84E8}" dt="2024-06-01T21:43:15.422" v="301" actId="21"/>
          <ac:spMkLst>
            <pc:docMk/>
            <pc:sldMk cId="3475818581" sldId="291"/>
            <ac:spMk id="16" creationId="{41949E99-2EA0-BF03-15C6-94C5330F4C14}"/>
          </ac:spMkLst>
        </pc:spChg>
        <pc:spChg chg="mod">
          <ac:chgData name="Alex Julian Mantilla Rios" userId="98949caca94da381" providerId="LiveId" clId="{7DA1372C-C4AD-45BF-9002-A7A3853D84E8}" dt="2024-06-01T21:43:04.491" v="299" actId="1076"/>
          <ac:spMkLst>
            <pc:docMk/>
            <pc:sldMk cId="3475818581" sldId="291"/>
            <ac:spMk id="17" creationId="{DFD075ED-962C-CD62-5B44-D8C182D3CA0E}"/>
          </ac:spMkLst>
        </pc:spChg>
        <pc:spChg chg="add mod">
          <ac:chgData name="Alex Julian Mantilla Rios" userId="98949caca94da381" providerId="LiveId" clId="{7DA1372C-C4AD-45BF-9002-A7A3853D84E8}" dt="2024-06-01T21:45:14.654" v="330" actId="1076"/>
          <ac:spMkLst>
            <pc:docMk/>
            <pc:sldMk cId="3475818581" sldId="291"/>
            <ac:spMk id="21" creationId="{5E751F2A-059B-6A2B-48A3-8A3AB3E29B02}"/>
          </ac:spMkLst>
        </pc:spChg>
        <pc:spChg chg="add mod">
          <ac:chgData name="Alex Julian Mantilla Rios" userId="98949caca94da381" providerId="LiveId" clId="{7DA1372C-C4AD-45BF-9002-A7A3853D84E8}" dt="2024-06-01T21:44:14.131" v="319"/>
          <ac:spMkLst>
            <pc:docMk/>
            <pc:sldMk cId="3475818581" sldId="291"/>
            <ac:spMk id="23" creationId="{086A0355-47FE-9372-677D-7263889F5675}"/>
          </ac:spMkLst>
        </pc:spChg>
        <pc:spChg chg="add mod">
          <ac:chgData name="Alex Julian Mantilla Rios" userId="98949caca94da381" providerId="LiveId" clId="{7DA1372C-C4AD-45BF-9002-A7A3853D84E8}" dt="2024-06-01T21:44:14.131" v="319"/>
          <ac:spMkLst>
            <pc:docMk/>
            <pc:sldMk cId="3475818581" sldId="291"/>
            <ac:spMk id="25" creationId="{BF841BE5-4130-F02B-7EC1-ADA0D80FE604}"/>
          </ac:spMkLst>
        </pc:spChg>
        <pc:spChg chg="add mod">
          <ac:chgData name="Alex Julian Mantilla Rios" userId="98949caca94da381" providerId="LiveId" clId="{7DA1372C-C4AD-45BF-9002-A7A3853D84E8}" dt="2024-06-01T21:44:14.131" v="319"/>
          <ac:spMkLst>
            <pc:docMk/>
            <pc:sldMk cId="3475818581" sldId="291"/>
            <ac:spMk id="27" creationId="{9DA06FA8-D845-3B45-C862-CBD15AC1C02E}"/>
          </ac:spMkLst>
        </pc:spChg>
        <pc:spChg chg="add mod">
          <ac:chgData name="Alex Julian Mantilla Rios" userId="98949caca94da381" providerId="LiveId" clId="{7DA1372C-C4AD-45BF-9002-A7A3853D84E8}" dt="2024-06-01T21:44:21.056" v="322"/>
          <ac:spMkLst>
            <pc:docMk/>
            <pc:sldMk cId="3475818581" sldId="291"/>
            <ac:spMk id="29" creationId="{3277BBE8-05B8-3A52-05CF-20D207E9B13C}"/>
          </ac:spMkLst>
        </pc:spChg>
        <pc:spChg chg="add mod">
          <ac:chgData name="Alex Julian Mantilla Rios" userId="98949caca94da381" providerId="LiveId" clId="{7DA1372C-C4AD-45BF-9002-A7A3853D84E8}" dt="2024-06-01T21:44:21.056" v="322"/>
          <ac:spMkLst>
            <pc:docMk/>
            <pc:sldMk cId="3475818581" sldId="291"/>
            <ac:spMk id="31" creationId="{5F979B63-C1D0-9C2F-60A0-9F1561FBB6D4}"/>
          </ac:spMkLst>
        </pc:spChg>
        <pc:spChg chg="add mod">
          <ac:chgData name="Alex Julian Mantilla Rios" userId="98949caca94da381" providerId="LiveId" clId="{7DA1372C-C4AD-45BF-9002-A7A3853D84E8}" dt="2024-06-01T21:44:21.056" v="322"/>
          <ac:spMkLst>
            <pc:docMk/>
            <pc:sldMk cId="3475818581" sldId="291"/>
            <ac:spMk id="33" creationId="{B350DDEE-FADC-7BA1-5F27-C0674F35A460}"/>
          </ac:spMkLst>
        </pc:spChg>
        <pc:spChg chg="del">
          <ac:chgData name="Alex Julian Mantilla Rios" userId="98949caca94da381" providerId="LiveId" clId="{7DA1372C-C4AD-45BF-9002-A7A3853D84E8}" dt="2024-06-01T21:44:20.305" v="321" actId="478"/>
          <ac:spMkLst>
            <pc:docMk/>
            <pc:sldMk cId="3475818581" sldId="291"/>
            <ac:spMk id="34" creationId="{EA24EBF3-94D6-66CF-D135-36D506A2D6E3}"/>
          </ac:spMkLst>
        </pc:spChg>
        <pc:spChg chg="del">
          <ac:chgData name="Alex Julian Mantilla Rios" userId="98949caca94da381" providerId="LiveId" clId="{7DA1372C-C4AD-45BF-9002-A7A3853D84E8}" dt="2024-06-01T21:44:18.911" v="320" actId="478"/>
          <ac:spMkLst>
            <pc:docMk/>
            <pc:sldMk cId="3475818581" sldId="291"/>
            <ac:spMk id="35" creationId="{14F414C4-FC70-A042-7FE1-EC6334952DE5}"/>
          </ac:spMkLst>
        </pc:spChg>
        <pc:spChg chg="del">
          <ac:chgData name="Alex Julian Mantilla Rios" userId="98949caca94da381" providerId="LiveId" clId="{7DA1372C-C4AD-45BF-9002-A7A3853D84E8}" dt="2024-06-01T21:43:25.444" v="310" actId="478"/>
          <ac:spMkLst>
            <pc:docMk/>
            <pc:sldMk cId="3475818581" sldId="291"/>
            <ac:spMk id="36" creationId="{FEEDC7AA-0558-4FED-38D4-503FC8D31E32}"/>
          </ac:spMkLst>
        </pc:spChg>
        <pc:cxnChg chg="del mod">
          <ac:chgData name="Alex Julian Mantilla Rios" userId="98949caca94da381" providerId="LiveId" clId="{7DA1372C-C4AD-45BF-9002-A7A3853D84E8}" dt="2024-06-01T21:44:13.971" v="318" actId="478"/>
          <ac:cxnSpMkLst>
            <pc:docMk/>
            <pc:sldMk cId="3475818581" sldId="291"/>
            <ac:cxnSpMk id="6" creationId="{45C176A8-E896-5F6B-D510-8562F91BC3BC}"/>
          </ac:cxnSpMkLst>
        </pc:cxnChg>
        <pc:cxnChg chg="del mod">
          <ac:chgData name="Alex Julian Mantilla Rios" userId="98949caca94da381" providerId="LiveId" clId="{7DA1372C-C4AD-45BF-9002-A7A3853D84E8}" dt="2024-06-01T21:43:22.500" v="308" actId="478"/>
          <ac:cxnSpMkLst>
            <pc:docMk/>
            <pc:sldMk cId="3475818581" sldId="291"/>
            <ac:cxnSpMk id="7" creationId="{15D4AA92-BE3E-0455-0484-D3F6CC37B692}"/>
          </ac:cxnSpMkLst>
        </pc:cxnChg>
        <pc:cxnChg chg="del mod">
          <ac:chgData name="Alex Julian Mantilla Rios" userId="98949caca94da381" providerId="LiveId" clId="{7DA1372C-C4AD-45BF-9002-A7A3853D84E8}" dt="2024-06-01T21:43:20.797" v="306" actId="478"/>
          <ac:cxnSpMkLst>
            <pc:docMk/>
            <pc:sldMk cId="3475818581" sldId="291"/>
            <ac:cxnSpMk id="8" creationId="{25EF24E4-592E-0948-CD83-0F202A513D18}"/>
          </ac:cxnSpMkLst>
        </pc:cxnChg>
        <pc:cxnChg chg="del mod">
          <ac:chgData name="Alex Julian Mantilla Rios" userId="98949caca94da381" providerId="LiveId" clId="{7DA1372C-C4AD-45BF-9002-A7A3853D84E8}" dt="2024-06-01T21:44:18.911" v="320" actId="478"/>
          <ac:cxnSpMkLst>
            <pc:docMk/>
            <pc:sldMk cId="3475818581" sldId="291"/>
            <ac:cxnSpMk id="13" creationId="{44ECC093-C9A6-1B2E-4EC0-4E27099B789E}"/>
          </ac:cxnSpMkLst>
        </pc:cxnChg>
        <pc:cxnChg chg="del">
          <ac:chgData name="Alex Julian Mantilla Rios" userId="98949caca94da381" providerId="LiveId" clId="{7DA1372C-C4AD-45BF-9002-A7A3853D84E8}" dt="2024-06-01T21:43:19.121" v="304" actId="478"/>
          <ac:cxnSpMkLst>
            <pc:docMk/>
            <pc:sldMk cId="3475818581" sldId="291"/>
            <ac:cxnSpMk id="14" creationId="{D5A10080-6E2E-06A5-1F36-A7E80E3B71D1}"/>
          </ac:cxnSpMkLst>
        </pc:cxnChg>
        <pc:cxnChg chg="del">
          <ac:chgData name="Alex Julian Mantilla Rios" userId="98949caca94da381" providerId="LiveId" clId="{7DA1372C-C4AD-45BF-9002-A7A3853D84E8}" dt="2024-06-01T21:44:18.911" v="320" actId="478"/>
          <ac:cxnSpMkLst>
            <pc:docMk/>
            <pc:sldMk cId="3475818581" sldId="291"/>
            <ac:cxnSpMk id="15" creationId="{6C683436-24C2-33CA-DB73-513454D9C8FE}"/>
          </ac:cxnSpMkLst>
        </pc:cxnChg>
        <pc:cxnChg chg="add mod">
          <ac:chgData name="Alex Julian Mantilla Rios" userId="98949caca94da381" providerId="LiveId" clId="{7DA1372C-C4AD-45BF-9002-A7A3853D84E8}" dt="2024-06-01T21:44:14.131" v="319"/>
          <ac:cxnSpMkLst>
            <pc:docMk/>
            <pc:sldMk cId="3475818581" sldId="291"/>
            <ac:cxnSpMk id="22" creationId="{802ADCB8-4A7C-D734-BF61-4457B771C977}"/>
          </ac:cxnSpMkLst>
        </pc:cxnChg>
        <pc:cxnChg chg="add mod">
          <ac:chgData name="Alex Julian Mantilla Rios" userId="98949caca94da381" providerId="LiveId" clId="{7DA1372C-C4AD-45BF-9002-A7A3853D84E8}" dt="2024-06-01T21:44:14.131" v="319"/>
          <ac:cxnSpMkLst>
            <pc:docMk/>
            <pc:sldMk cId="3475818581" sldId="291"/>
            <ac:cxnSpMk id="24" creationId="{CD8CAA65-20E6-D107-97A9-3FA8C8EED557}"/>
          </ac:cxnSpMkLst>
        </pc:cxnChg>
        <pc:cxnChg chg="add mod">
          <ac:chgData name="Alex Julian Mantilla Rios" userId="98949caca94da381" providerId="LiveId" clId="{7DA1372C-C4AD-45BF-9002-A7A3853D84E8}" dt="2024-06-01T21:44:14.131" v="319"/>
          <ac:cxnSpMkLst>
            <pc:docMk/>
            <pc:sldMk cId="3475818581" sldId="291"/>
            <ac:cxnSpMk id="26" creationId="{9FBF0F0A-0E7F-E5B1-1ED2-060B9ACDBE72}"/>
          </ac:cxnSpMkLst>
        </pc:cxnChg>
        <pc:cxnChg chg="add mod">
          <ac:chgData name="Alex Julian Mantilla Rios" userId="98949caca94da381" providerId="LiveId" clId="{7DA1372C-C4AD-45BF-9002-A7A3853D84E8}" dt="2024-06-01T21:44:21.056" v="322"/>
          <ac:cxnSpMkLst>
            <pc:docMk/>
            <pc:sldMk cId="3475818581" sldId="291"/>
            <ac:cxnSpMk id="28" creationId="{3653F2EE-7C0C-1F57-89CA-AD86ED9D066C}"/>
          </ac:cxnSpMkLst>
        </pc:cxnChg>
        <pc:cxnChg chg="add mod">
          <ac:chgData name="Alex Julian Mantilla Rios" userId="98949caca94da381" providerId="LiveId" clId="{7DA1372C-C4AD-45BF-9002-A7A3853D84E8}" dt="2024-06-01T21:44:21.056" v="322"/>
          <ac:cxnSpMkLst>
            <pc:docMk/>
            <pc:sldMk cId="3475818581" sldId="291"/>
            <ac:cxnSpMk id="30" creationId="{C791B462-E9E3-2B5D-FCC4-512784D00BFC}"/>
          </ac:cxnSpMkLst>
        </pc:cxnChg>
        <pc:cxnChg chg="add mod">
          <ac:chgData name="Alex Julian Mantilla Rios" userId="98949caca94da381" providerId="LiveId" clId="{7DA1372C-C4AD-45BF-9002-A7A3853D84E8}" dt="2024-06-01T21:44:21.056" v="322"/>
          <ac:cxnSpMkLst>
            <pc:docMk/>
            <pc:sldMk cId="3475818581" sldId="291"/>
            <ac:cxnSpMk id="32" creationId="{B1AAFFA6-0B7D-8F9D-C8FF-471B0C44A479}"/>
          </ac:cxnSpMkLst>
        </pc:cxnChg>
      </pc:sldChg>
      <pc:sldChg chg="addSp delSp modSp del mod">
        <pc:chgData name="Alex Julian Mantilla Rios" userId="98949caca94da381" providerId="LiveId" clId="{7DA1372C-C4AD-45BF-9002-A7A3853D84E8}" dt="2024-06-01T21:45:57.081" v="336" actId="47"/>
        <pc:sldMkLst>
          <pc:docMk/>
          <pc:sldMk cId="252411201" sldId="292"/>
        </pc:sldMkLst>
        <pc:spChg chg="mod">
          <ac:chgData name="Alex Julian Mantilla Rios" userId="98949caca94da381" providerId="LiveId" clId="{7DA1372C-C4AD-45BF-9002-A7A3853D84E8}" dt="2024-06-01T21:42:26.765" v="290" actId="20577"/>
          <ac:spMkLst>
            <pc:docMk/>
            <pc:sldMk cId="252411201" sldId="292"/>
            <ac:spMk id="2" creationId="{8D02AA78-493D-F68D-F53A-588133C4B788}"/>
          </ac:spMkLst>
        </pc:spChg>
        <pc:spChg chg="add del mod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3" creationId="{BE6C992D-E107-749F-7A81-99D716024C62}"/>
          </ac:spMkLst>
        </pc:spChg>
        <pc:spChg chg="add del mod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5" creationId="{6678385D-3710-58A7-5573-C5B89906731F}"/>
          </ac:spMkLst>
        </pc:spChg>
        <pc:spChg chg="add del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9" creationId="{E10766B6-E23C-5F8B-D989-AB260183407A}"/>
          </ac:spMkLst>
        </pc:spChg>
        <pc:spChg chg="add del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21" creationId="{1B72341D-D935-DE64-A9A0-9C681DA2D26D}"/>
          </ac:spMkLst>
        </pc:spChg>
        <pc:spChg chg="add del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22" creationId="{5DD03C04-5156-1DCA-F1A2-BA1103AA7C3C}"/>
          </ac:spMkLst>
        </pc:spChg>
        <pc:spChg chg="del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26" creationId="{E9DA6F3D-EC7A-5A6E-B26C-F58A8592541E}"/>
          </ac:spMkLst>
        </pc:spChg>
        <pc:spChg chg="add del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27" creationId="{14459646-EF36-DC1A-E53C-B011E3ADB7F2}"/>
          </ac:spMkLst>
        </pc:spChg>
        <pc:spChg chg="add del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28" creationId="{CFB00F07-E83A-0586-BB1D-2E3C79B5990F}"/>
          </ac:spMkLst>
        </pc:spChg>
        <pc:spChg chg="add del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29" creationId="{9DBAE046-E8BC-8BCD-EA8A-914F384081EA}"/>
          </ac:spMkLst>
        </pc:spChg>
        <pc:spChg chg="add del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31" creationId="{265A5E64-BF7F-BA7D-E7C9-FEEB6C0381EC}"/>
          </ac:spMkLst>
        </pc:spChg>
        <pc:spChg chg="add del mod">
          <ac:chgData name="Alex Julian Mantilla Rios" userId="98949caca94da381" providerId="LiveId" clId="{7DA1372C-C4AD-45BF-9002-A7A3853D84E8}" dt="2024-06-01T21:45:51.211" v="333" actId="21"/>
          <ac:spMkLst>
            <pc:docMk/>
            <pc:sldMk cId="252411201" sldId="292"/>
            <ac:spMk id="32" creationId="{E7014F02-79DA-CD41-9E93-7DB175C68144}"/>
          </ac:spMkLst>
        </pc:spChg>
        <pc:cxnChg chg="add del mod">
          <ac:chgData name="Alex Julian Mantilla Rios" userId="98949caca94da381" providerId="LiveId" clId="{7DA1372C-C4AD-45BF-9002-A7A3853D84E8}" dt="2024-06-01T21:45:51.211" v="333" actId="21"/>
          <ac:cxnSpMkLst>
            <pc:docMk/>
            <pc:sldMk cId="252411201" sldId="292"/>
            <ac:cxnSpMk id="23" creationId="{12C8AB97-2E30-8F81-D54D-BAECFDD5CED8}"/>
          </ac:cxnSpMkLst>
        </pc:cxnChg>
        <pc:cxnChg chg="add del mod">
          <ac:chgData name="Alex Julian Mantilla Rios" userId="98949caca94da381" providerId="LiveId" clId="{7DA1372C-C4AD-45BF-9002-A7A3853D84E8}" dt="2024-06-01T21:45:51.211" v="333" actId="21"/>
          <ac:cxnSpMkLst>
            <pc:docMk/>
            <pc:sldMk cId="252411201" sldId="292"/>
            <ac:cxnSpMk id="24" creationId="{7E3F1963-32BA-8B8F-4A71-9302EB1E5EF3}"/>
          </ac:cxnSpMkLst>
        </pc:cxnChg>
        <pc:cxnChg chg="add del mod">
          <ac:chgData name="Alex Julian Mantilla Rios" userId="98949caca94da381" providerId="LiveId" clId="{7DA1372C-C4AD-45BF-9002-A7A3853D84E8}" dt="2024-06-01T21:45:51.211" v="333" actId="21"/>
          <ac:cxnSpMkLst>
            <pc:docMk/>
            <pc:sldMk cId="252411201" sldId="292"/>
            <ac:cxnSpMk id="25" creationId="{7EF4BE1B-5C9E-A63C-BA39-09C24943A3B0}"/>
          </ac:cxnSpMkLst>
        </pc:cxnChg>
        <pc:cxnChg chg="add del mod">
          <ac:chgData name="Alex Julian Mantilla Rios" userId="98949caca94da381" providerId="LiveId" clId="{7DA1372C-C4AD-45BF-9002-A7A3853D84E8}" dt="2024-06-01T21:45:51.211" v="333" actId="21"/>
          <ac:cxnSpMkLst>
            <pc:docMk/>
            <pc:sldMk cId="252411201" sldId="292"/>
            <ac:cxnSpMk id="30" creationId="{A6F2C7F0-798D-C2C7-B5EB-4F92BDF7AA0F}"/>
          </ac:cxnSpMkLst>
        </pc:cxnChg>
        <pc:cxnChg chg="add del mod">
          <ac:chgData name="Alex Julian Mantilla Rios" userId="98949caca94da381" providerId="LiveId" clId="{7DA1372C-C4AD-45BF-9002-A7A3853D84E8}" dt="2024-06-01T21:45:51.211" v="333" actId="21"/>
          <ac:cxnSpMkLst>
            <pc:docMk/>
            <pc:sldMk cId="252411201" sldId="292"/>
            <ac:cxnSpMk id="33" creationId="{FAA8AF76-C2A1-EED5-382B-CA81F947D3ED}"/>
          </ac:cxnSpMkLst>
        </pc:cxnChg>
        <pc:cxnChg chg="add del mod">
          <ac:chgData name="Alex Julian Mantilla Rios" userId="98949caca94da381" providerId="LiveId" clId="{7DA1372C-C4AD-45BF-9002-A7A3853D84E8}" dt="2024-06-01T21:45:51.211" v="333" actId="21"/>
          <ac:cxnSpMkLst>
            <pc:docMk/>
            <pc:sldMk cId="252411201" sldId="292"/>
            <ac:cxnSpMk id="38" creationId="{3CF1ECE7-B21C-083B-B386-D4C1E849FC6F}"/>
          </ac:cxnSpMkLst>
        </pc:cxnChg>
      </pc:sldChg>
      <pc:sldChg chg="modSp mod modTransition modAnim modNotesTx">
        <pc:chgData name="Alex Julian Mantilla Rios" userId="98949caca94da381" providerId="LiveId" clId="{7DA1372C-C4AD-45BF-9002-A7A3853D84E8}" dt="2024-06-04T13:31:46.626" v="9244"/>
        <pc:sldMkLst>
          <pc:docMk/>
          <pc:sldMk cId="422562399" sldId="293"/>
        </pc:sldMkLst>
        <pc:spChg chg="mod">
          <ac:chgData name="Alex Julian Mantilla Rios" userId="98949caca94da381" providerId="LiveId" clId="{7DA1372C-C4AD-45BF-9002-A7A3853D84E8}" dt="2024-06-03T21:01:46.789" v="5045" actId="20577"/>
          <ac:spMkLst>
            <pc:docMk/>
            <pc:sldMk cId="422562399" sldId="293"/>
            <ac:spMk id="2" creationId="{8D02AA78-493D-F68D-F53A-588133C4B788}"/>
          </ac:spMkLst>
        </pc:spChg>
        <pc:spChg chg="mod">
          <ac:chgData name="Alex Julian Mantilla Rios" userId="98949caca94da381" providerId="LiveId" clId="{7DA1372C-C4AD-45BF-9002-A7A3853D84E8}" dt="2024-06-03T21:15:37.280" v="5252" actId="6549"/>
          <ac:spMkLst>
            <pc:docMk/>
            <pc:sldMk cId="422562399" sldId="293"/>
            <ac:spMk id="5" creationId="{0E4F3222-7209-7734-D13B-EF9388DB19D5}"/>
          </ac:spMkLst>
        </pc:spChg>
        <pc:picChg chg="mod">
          <ac:chgData name="Alex Julian Mantilla Rios" userId="98949caca94da381" providerId="LiveId" clId="{7DA1372C-C4AD-45BF-9002-A7A3853D84E8}" dt="2024-06-03T21:12:26.951" v="5052" actId="1076"/>
          <ac:picMkLst>
            <pc:docMk/>
            <pc:sldMk cId="422562399" sldId="293"/>
            <ac:picMk id="3" creationId="{F4E2D33F-7372-2729-DC15-E10D6820F3B4}"/>
          </ac:picMkLst>
        </pc:picChg>
      </pc:sldChg>
      <pc:sldChg chg="addSp delSp modSp mod modTransition modNotesTx">
        <pc:chgData name="Alex Julian Mantilla Rios" userId="98949caca94da381" providerId="LiveId" clId="{7DA1372C-C4AD-45BF-9002-A7A3853D84E8}" dt="2024-06-04T13:31:46.626" v="9244"/>
        <pc:sldMkLst>
          <pc:docMk/>
          <pc:sldMk cId="1088590394" sldId="294"/>
        </pc:sldMkLst>
        <pc:spChg chg="mod">
          <ac:chgData name="Alex Julian Mantilla Rios" userId="98949caca94da381" providerId="LiveId" clId="{7DA1372C-C4AD-45BF-9002-A7A3853D84E8}" dt="2024-06-03T21:01:52.933" v="5047" actId="20577"/>
          <ac:spMkLst>
            <pc:docMk/>
            <pc:sldMk cId="1088590394" sldId="294"/>
            <ac:spMk id="2" creationId="{8D02AA78-493D-F68D-F53A-588133C4B788}"/>
          </ac:spMkLst>
        </pc:spChg>
        <pc:spChg chg="mod">
          <ac:chgData name="Alex Julian Mantilla Rios" userId="98949caca94da381" providerId="LiveId" clId="{7DA1372C-C4AD-45BF-9002-A7A3853D84E8}" dt="2024-06-03T21:49:09.601" v="7185" actId="20577"/>
          <ac:spMkLst>
            <pc:docMk/>
            <pc:sldMk cId="1088590394" sldId="294"/>
            <ac:spMk id="5" creationId="{0E4F3222-7209-7734-D13B-EF9388DB19D5}"/>
          </ac:spMkLst>
        </pc:spChg>
        <pc:picChg chg="del">
          <ac:chgData name="Alex Julian Mantilla Rios" userId="98949caca94da381" providerId="LiveId" clId="{7DA1372C-C4AD-45BF-9002-A7A3853D84E8}" dt="2024-05-31T21:07:21.721" v="14" actId="478"/>
          <ac:picMkLst>
            <pc:docMk/>
            <pc:sldMk cId="1088590394" sldId="294"/>
            <ac:picMk id="7" creationId="{5A67552A-9125-2698-F0CF-F6DD6A760C84}"/>
          </ac:picMkLst>
        </pc:picChg>
        <pc:picChg chg="add mod">
          <ac:chgData name="Alex Julian Mantilla Rios" userId="98949caca94da381" providerId="LiveId" clId="{7DA1372C-C4AD-45BF-9002-A7A3853D84E8}" dt="2024-05-31T21:07:30.808" v="19" actId="1076"/>
          <ac:picMkLst>
            <pc:docMk/>
            <pc:sldMk cId="1088590394" sldId="294"/>
            <ac:picMk id="1026" creationId="{E5D05197-62B9-0490-54EB-B2FAF06532A9}"/>
          </ac:picMkLst>
        </pc:picChg>
      </pc:sldChg>
      <pc:sldChg chg="modSp mod modTransition modNotesTx">
        <pc:chgData name="Alex Julian Mantilla Rios" userId="98949caca94da381" providerId="LiveId" clId="{7DA1372C-C4AD-45BF-9002-A7A3853D84E8}" dt="2024-06-04T13:31:46.626" v="9244"/>
        <pc:sldMkLst>
          <pc:docMk/>
          <pc:sldMk cId="1269411076" sldId="295"/>
        </pc:sldMkLst>
        <pc:spChg chg="mod">
          <ac:chgData name="Alex Julian Mantilla Rios" userId="98949caca94da381" providerId="LiveId" clId="{7DA1372C-C4AD-45BF-9002-A7A3853D84E8}" dt="2024-06-03T21:01:58.253" v="5049" actId="20577"/>
          <ac:spMkLst>
            <pc:docMk/>
            <pc:sldMk cId="1269411076" sldId="295"/>
            <ac:spMk id="2" creationId="{8D02AA78-493D-F68D-F53A-588133C4B788}"/>
          </ac:spMkLst>
        </pc:spChg>
        <pc:spChg chg="mod">
          <ac:chgData name="Alex Julian Mantilla Rios" userId="98949caca94da381" providerId="LiveId" clId="{7DA1372C-C4AD-45BF-9002-A7A3853D84E8}" dt="2024-06-03T22:04:51.311" v="8347" actId="20577"/>
          <ac:spMkLst>
            <pc:docMk/>
            <pc:sldMk cId="1269411076" sldId="295"/>
            <ac:spMk id="5" creationId="{0E4F3222-7209-7734-D13B-EF9388DB19D5}"/>
          </ac:spMkLst>
        </pc:spChg>
      </pc:sldChg>
      <pc:sldChg chg="del mod modShow">
        <pc:chgData name="Alex Julian Mantilla Rios" userId="98949caca94da381" providerId="LiveId" clId="{7DA1372C-C4AD-45BF-9002-A7A3853D84E8}" dt="2024-06-03T19:23:01.329" v="1874" actId="47"/>
        <pc:sldMkLst>
          <pc:docMk/>
          <pc:sldMk cId="2654268812" sldId="296"/>
        </pc:sldMkLst>
      </pc:sldChg>
      <pc:sldChg chg="addSp delSp 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1341770284" sldId="297"/>
        </pc:sldMkLst>
        <pc:spChg chg="mod">
          <ac:chgData name="Alex Julian Mantilla Rios" userId="98949caca94da381" providerId="LiveId" clId="{7DA1372C-C4AD-45BF-9002-A7A3853D84E8}" dt="2024-06-03T17:55:57.873" v="1573" actId="20577"/>
          <ac:spMkLst>
            <pc:docMk/>
            <pc:sldMk cId="1341770284" sldId="297"/>
            <ac:spMk id="2" creationId="{8D02AA78-493D-F68D-F53A-588133C4B788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3" creationId="{FD743813-86A4-ECD6-5E20-5DE8D7EE301D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5" creationId="{3EF771DE-1C41-8C7C-D3DE-84BAC7230C56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6" creationId="{631AFBE1-1615-E96D-A468-002276026A74}"/>
          </ac:spMkLst>
        </pc:spChg>
        <pc:spChg chg="del">
          <ac:chgData name="Alex Julian Mantilla Rios" userId="98949caca94da381" providerId="LiveId" clId="{7DA1372C-C4AD-45BF-9002-A7A3853D84E8}" dt="2024-06-01T21:33:24.148" v="231" actId="478"/>
          <ac:spMkLst>
            <pc:docMk/>
            <pc:sldMk cId="1341770284" sldId="297"/>
            <ac:spMk id="9" creationId="{E10766B6-E23C-5F8B-D989-AB260183407A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11" creationId="{DA247A25-AE20-C0B4-0DD6-BD0525477A33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12" creationId="{291D634D-4116-9B33-8B82-84122F1277BD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13" creationId="{DC915433-5753-BFA4-C76D-C4EAA2FE4DE4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14" creationId="{01E22EBC-BDED-5F2A-E85C-6DB2026D21E2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16" creationId="{7C79206A-22CB-EFD9-4E6C-8E25E43EA8E3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17" creationId="{8AD30CCC-3E7A-0CE7-635A-A0D850BD7A36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20" creationId="{CCEAC44C-2401-726D-1A87-D14A861E8D45}"/>
          </ac:spMkLst>
        </pc:spChg>
        <pc:spChg chg="del">
          <ac:chgData name="Alex Julian Mantilla Rios" userId="98949caca94da381" providerId="LiveId" clId="{7DA1372C-C4AD-45BF-9002-A7A3853D84E8}" dt="2024-06-01T21:33:24.148" v="231" actId="478"/>
          <ac:spMkLst>
            <pc:docMk/>
            <pc:sldMk cId="1341770284" sldId="297"/>
            <ac:spMk id="21" creationId="{1B72341D-D935-DE64-A9A0-9C681DA2D26D}"/>
          </ac:spMkLst>
        </pc:spChg>
        <pc:spChg chg="del">
          <ac:chgData name="Alex Julian Mantilla Rios" userId="98949caca94da381" providerId="LiveId" clId="{7DA1372C-C4AD-45BF-9002-A7A3853D84E8}" dt="2024-06-01T21:33:24.148" v="231" actId="478"/>
          <ac:spMkLst>
            <pc:docMk/>
            <pc:sldMk cId="1341770284" sldId="297"/>
            <ac:spMk id="22" creationId="{5DD03C04-5156-1DCA-F1A2-BA1103AA7C3C}"/>
          </ac:spMkLst>
        </pc:spChg>
        <pc:spChg chg="del">
          <ac:chgData name="Alex Julian Mantilla Rios" userId="98949caca94da381" providerId="LiveId" clId="{7DA1372C-C4AD-45BF-9002-A7A3853D84E8}" dt="2024-06-01T21:33:26.933" v="233" actId="478"/>
          <ac:spMkLst>
            <pc:docMk/>
            <pc:sldMk cId="1341770284" sldId="297"/>
            <ac:spMk id="26" creationId="{E9DA6F3D-EC7A-5A6E-B26C-F58A8592541E}"/>
          </ac:spMkLst>
        </pc:spChg>
        <pc:spChg chg="del">
          <ac:chgData name="Alex Julian Mantilla Rios" userId="98949caca94da381" providerId="LiveId" clId="{7DA1372C-C4AD-45BF-9002-A7A3853D84E8}" dt="2024-06-01T21:33:24.148" v="231" actId="478"/>
          <ac:spMkLst>
            <pc:docMk/>
            <pc:sldMk cId="1341770284" sldId="297"/>
            <ac:spMk id="27" creationId="{14459646-EF36-DC1A-E53C-B011E3ADB7F2}"/>
          </ac:spMkLst>
        </pc:spChg>
        <pc:spChg chg="del">
          <ac:chgData name="Alex Julian Mantilla Rios" userId="98949caca94da381" providerId="LiveId" clId="{7DA1372C-C4AD-45BF-9002-A7A3853D84E8}" dt="2024-06-01T21:33:24.148" v="231" actId="478"/>
          <ac:spMkLst>
            <pc:docMk/>
            <pc:sldMk cId="1341770284" sldId="297"/>
            <ac:spMk id="28" creationId="{CFB00F07-E83A-0586-BB1D-2E3C79B5990F}"/>
          </ac:spMkLst>
        </pc:spChg>
        <pc:spChg chg="del">
          <ac:chgData name="Alex Julian Mantilla Rios" userId="98949caca94da381" providerId="LiveId" clId="{7DA1372C-C4AD-45BF-9002-A7A3853D84E8}" dt="2024-06-01T21:33:24.148" v="231" actId="478"/>
          <ac:spMkLst>
            <pc:docMk/>
            <pc:sldMk cId="1341770284" sldId="297"/>
            <ac:spMk id="29" creationId="{9DBAE046-E8BC-8BCD-EA8A-914F384081EA}"/>
          </ac:spMkLst>
        </pc:spChg>
        <pc:spChg chg="del">
          <ac:chgData name="Alex Julian Mantilla Rios" userId="98949caca94da381" providerId="LiveId" clId="{7DA1372C-C4AD-45BF-9002-A7A3853D84E8}" dt="2024-06-01T21:33:24.148" v="231" actId="478"/>
          <ac:spMkLst>
            <pc:docMk/>
            <pc:sldMk cId="1341770284" sldId="297"/>
            <ac:spMk id="31" creationId="{265A5E64-BF7F-BA7D-E7C9-FEEB6C0381EC}"/>
          </ac:spMkLst>
        </pc:spChg>
        <pc:spChg chg="del">
          <ac:chgData name="Alex Julian Mantilla Rios" userId="98949caca94da381" providerId="LiveId" clId="{7DA1372C-C4AD-45BF-9002-A7A3853D84E8}" dt="2024-06-01T21:33:24.148" v="231" actId="478"/>
          <ac:spMkLst>
            <pc:docMk/>
            <pc:sldMk cId="1341770284" sldId="297"/>
            <ac:spMk id="32" creationId="{E7014F02-79DA-CD41-9E93-7DB175C68144}"/>
          </ac:spMkLst>
        </pc:spChg>
        <pc:spChg chg="add mod">
          <ac:chgData name="Alex Julian Mantilla Rios" userId="98949caca94da381" providerId="LiveId" clId="{7DA1372C-C4AD-45BF-9002-A7A3853D84E8}" dt="2024-06-01T21:33:24.302" v="232"/>
          <ac:spMkLst>
            <pc:docMk/>
            <pc:sldMk cId="1341770284" sldId="297"/>
            <ac:spMk id="34" creationId="{33755EB2-1D9E-B87E-F67E-0BD68DE07157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35" creationId="{A9F9E328-606D-5E99-66EC-2A53F167E0C5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36" creationId="{952AEE49-11D2-5727-5605-C7B61F12E065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37" creationId="{2A25E47E-70B9-C447-9429-867D5E97D24E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42" creationId="{A2D4951E-7D45-9807-3090-ABFEAD1F4205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43" creationId="{9D8911FA-B493-7740-0DB4-7DA4D4A21D31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44" creationId="{B879E31C-8FA9-FDFD-7205-801F7689D190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45" creationId="{8A14048E-4BD0-2C23-501F-10B2A917E640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47" creationId="{6A52358F-0A9B-DD77-BD3A-85534092FA92}"/>
          </ac:spMkLst>
        </pc:spChg>
        <pc:spChg chg="add mod">
          <ac:chgData name="Alex Julian Mantilla Rios" userId="98949caca94da381" providerId="LiveId" clId="{7DA1372C-C4AD-45BF-9002-A7A3853D84E8}" dt="2024-06-01T21:42:24.702" v="289"/>
          <ac:spMkLst>
            <pc:docMk/>
            <pc:sldMk cId="1341770284" sldId="297"/>
            <ac:spMk id="48" creationId="{2FDB64A9-3A81-A6BD-3CD6-14E97055565B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51" creationId="{0A59EDE2-D643-3848-D8E2-ECB146C01194}"/>
          </ac:spMkLst>
        </pc:spChg>
        <pc:spChg chg="add mod">
          <ac:chgData name="Alex Julian Mantilla Rios" userId="98949caca94da381" providerId="LiveId" clId="{7DA1372C-C4AD-45BF-9002-A7A3853D84E8}" dt="2024-06-01T21:33:27.174" v="234"/>
          <ac:spMkLst>
            <pc:docMk/>
            <pc:sldMk cId="1341770284" sldId="297"/>
            <ac:spMk id="52" creationId="{2F9C1439-4969-0ACA-2539-E40944F69A52}"/>
          </ac:spMkLst>
        </pc:spChg>
        <pc:cxnChg chg="add mod">
          <ac:chgData name="Alex Julian Mantilla Rios" userId="98949caca94da381" providerId="LiveId" clId="{7DA1372C-C4AD-45BF-9002-A7A3853D84E8}" dt="2024-06-01T21:33:24.302" v="232"/>
          <ac:cxnSpMkLst>
            <pc:docMk/>
            <pc:sldMk cId="1341770284" sldId="297"/>
            <ac:cxnSpMk id="7" creationId="{A7A6F142-F526-F9D1-FFA4-1693D200AE3F}"/>
          </ac:cxnSpMkLst>
        </pc:cxnChg>
        <pc:cxnChg chg="add mod">
          <ac:chgData name="Alex Julian Mantilla Rios" userId="98949caca94da381" providerId="LiveId" clId="{7DA1372C-C4AD-45BF-9002-A7A3853D84E8}" dt="2024-06-01T21:33:24.302" v="232"/>
          <ac:cxnSpMkLst>
            <pc:docMk/>
            <pc:sldMk cId="1341770284" sldId="297"/>
            <ac:cxnSpMk id="8" creationId="{89B68E06-4224-3091-DF93-7F7780766F20}"/>
          </ac:cxnSpMkLst>
        </pc:cxnChg>
        <pc:cxnChg chg="add mod">
          <ac:chgData name="Alex Julian Mantilla Rios" userId="98949caca94da381" providerId="LiveId" clId="{7DA1372C-C4AD-45BF-9002-A7A3853D84E8}" dt="2024-06-01T21:33:24.302" v="232"/>
          <ac:cxnSpMkLst>
            <pc:docMk/>
            <pc:sldMk cId="1341770284" sldId="297"/>
            <ac:cxnSpMk id="10" creationId="{BC3A0313-2BCA-9D68-7E49-CE0C9E553060}"/>
          </ac:cxnSpMkLst>
        </pc:cxnChg>
        <pc:cxnChg chg="add mod">
          <ac:chgData name="Alex Julian Mantilla Rios" userId="98949caca94da381" providerId="LiveId" clId="{7DA1372C-C4AD-45BF-9002-A7A3853D84E8}" dt="2024-06-01T21:33:24.302" v="232"/>
          <ac:cxnSpMkLst>
            <pc:docMk/>
            <pc:sldMk cId="1341770284" sldId="297"/>
            <ac:cxnSpMk id="15" creationId="{7155ECE1-56A0-9B8D-9FD1-02D477FD541D}"/>
          </ac:cxnSpMkLst>
        </pc:cxnChg>
        <pc:cxnChg chg="add mod">
          <ac:chgData name="Alex Julian Mantilla Rios" userId="98949caca94da381" providerId="LiveId" clId="{7DA1372C-C4AD-45BF-9002-A7A3853D84E8}" dt="2024-06-01T21:33:24.302" v="232"/>
          <ac:cxnSpMkLst>
            <pc:docMk/>
            <pc:sldMk cId="1341770284" sldId="297"/>
            <ac:cxnSpMk id="18" creationId="{5418DDC3-8899-CC46-8DEE-9BB3955CEEF8}"/>
          </ac:cxnSpMkLst>
        </pc:cxnChg>
        <pc:cxnChg chg="add mod">
          <ac:chgData name="Alex Julian Mantilla Rios" userId="98949caca94da381" providerId="LiveId" clId="{7DA1372C-C4AD-45BF-9002-A7A3853D84E8}" dt="2024-06-01T21:33:24.302" v="232"/>
          <ac:cxnSpMkLst>
            <pc:docMk/>
            <pc:sldMk cId="1341770284" sldId="297"/>
            <ac:cxnSpMk id="19" creationId="{5DE632FA-F627-C42B-5332-C38EEACA9880}"/>
          </ac:cxnSpMkLst>
        </pc:cxnChg>
        <pc:cxnChg chg="del mod">
          <ac:chgData name="Alex Julian Mantilla Rios" userId="98949caca94da381" providerId="LiveId" clId="{7DA1372C-C4AD-45BF-9002-A7A3853D84E8}" dt="2024-06-01T21:33:24.148" v="231" actId="478"/>
          <ac:cxnSpMkLst>
            <pc:docMk/>
            <pc:sldMk cId="1341770284" sldId="297"/>
            <ac:cxnSpMk id="23" creationId="{12C8AB97-2E30-8F81-D54D-BAECFDD5CED8}"/>
          </ac:cxnSpMkLst>
        </pc:cxnChg>
        <pc:cxnChg chg="del mod">
          <ac:chgData name="Alex Julian Mantilla Rios" userId="98949caca94da381" providerId="LiveId" clId="{7DA1372C-C4AD-45BF-9002-A7A3853D84E8}" dt="2024-06-01T21:33:24.148" v="231" actId="478"/>
          <ac:cxnSpMkLst>
            <pc:docMk/>
            <pc:sldMk cId="1341770284" sldId="297"/>
            <ac:cxnSpMk id="24" creationId="{7E3F1963-32BA-8B8F-4A71-9302EB1E5EF3}"/>
          </ac:cxnSpMkLst>
        </pc:cxnChg>
        <pc:cxnChg chg="del mod">
          <ac:chgData name="Alex Julian Mantilla Rios" userId="98949caca94da381" providerId="LiveId" clId="{7DA1372C-C4AD-45BF-9002-A7A3853D84E8}" dt="2024-06-01T21:33:24.148" v="231" actId="478"/>
          <ac:cxnSpMkLst>
            <pc:docMk/>
            <pc:sldMk cId="1341770284" sldId="297"/>
            <ac:cxnSpMk id="25" creationId="{7EF4BE1B-5C9E-A63C-BA39-09C24943A3B0}"/>
          </ac:cxnSpMkLst>
        </pc:cxnChg>
        <pc:cxnChg chg="del">
          <ac:chgData name="Alex Julian Mantilla Rios" userId="98949caca94da381" providerId="LiveId" clId="{7DA1372C-C4AD-45BF-9002-A7A3853D84E8}" dt="2024-06-01T21:33:24.148" v="231" actId="478"/>
          <ac:cxnSpMkLst>
            <pc:docMk/>
            <pc:sldMk cId="1341770284" sldId="297"/>
            <ac:cxnSpMk id="30" creationId="{A6F2C7F0-798D-C2C7-B5EB-4F92BDF7AA0F}"/>
          </ac:cxnSpMkLst>
        </pc:cxnChg>
        <pc:cxnChg chg="del">
          <ac:chgData name="Alex Julian Mantilla Rios" userId="98949caca94da381" providerId="LiveId" clId="{7DA1372C-C4AD-45BF-9002-A7A3853D84E8}" dt="2024-06-01T21:33:24.148" v="231" actId="478"/>
          <ac:cxnSpMkLst>
            <pc:docMk/>
            <pc:sldMk cId="1341770284" sldId="297"/>
            <ac:cxnSpMk id="33" creationId="{FAA8AF76-C2A1-EED5-382B-CA81F947D3ED}"/>
          </ac:cxnSpMkLst>
        </pc:cxnChg>
        <pc:cxnChg chg="del">
          <ac:chgData name="Alex Julian Mantilla Rios" userId="98949caca94da381" providerId="LiveId" clId="{7DA1372C-C4AD-45BF-9002-A7A3853D84E8}" dt="2024-06-01T21:33:24.148" v="231" actId="478"/>
          <ac:cxnSpMkLst>
            <pc:docMk/>
            <pc:sldMk cId="1341770284" sldId="297"/>
            <ac:cxnSpMk id="38" creationId="{3CF1ECE7-B21C-083B-B386-D4C1E849FC6F}"/>
          </ac:cxnSpMkLst>
        </pc:cxnChg>
        <pc:cxnChg chg="add mod">
          <ac:chgData name="Alex Julian Mantilla Rios" userId="98949caca94da381" providerId="LiveId" clId="{7DA1372C-C4AD-45BF-9002-A7A3853D84E8}" dt="2024-06-01T21:33:27.174" v="234"/>
          <ac:cxnSpMkLst>
            <pc:docMk/>
            <pc:sldMk cId="1341770284" sldId="297"/>
            <ac:cxnSpMk id="39" creationId="{32700578-2E22-D825-72A7-36431803FE1D}"/>
          </ac:cxnSpMkLst>
        </pc:cxnChg>
        <pc:cxnChg chg="add mod">
          <ac:chgData name="Alex Julian Mantilla Rios" userId="98949caca94da381" providerId="LiveId" clId="{7DA1372C-C4AD-45BF-9002-A7A3853D84E8}" dt="2024-06-01T21:33:27.174" v="234"/>
          <ac:cxnSpMkLst>
            <pc:docMk/>
            <pc:sldMk cId="1341770284" sldId="297"/>
            <ac:cxnSpMk id="40" creationId="{3D6B0DAB-3AE5-29EA-C914-6F212F39992C}"/>
          </ac:cxnSpMkLst>
        </pc:cxnChg>
        <pc:cxnChg chg="add mod">
          <ac:chgData name="Alex Julian Mantilla Rios" userId="98949caca94da381" providerId="LiveId" clId="{7DA1372C-C4AD-45BF-9002-A7A3853D84E8}" dt="2024-06-01T21:33:27.174" v="234"/>
          <ac:cxnSpMkLst>
            <pc:docMk/>
            <pc:sldMk cId="1341770284" sldId="297"/>
            <ac:cxnSpMk id="41" creationId="{25CD0FE4-E659-D9BE-6DE8-FCCE1894162F}"/>
          </ac:cxnSpMkLst>
        </pc:cxnChg>
        <pc:cxnChg chg="add mod">
          <ac:chgData name="Alex Julian Mantilla Rios" userId="98949caca94da381" providerId="LiveId" clId="{7DA1372C-C4AD-45BF-9002-A7A3853D84E8}" dt="2024-06-01T21:33:27.174" v="234"/>
          <ac:cxnSpMkLst>
            <pc:docMk/>
            <pc:sldMk cId="1341770284" sldId="297"/>
            <ac:cxnSpMk id="46" creationId="{8CFD3948-6E9A-A179-6569-AABD2C29C725}"/>
          </ac:cxnSpMkLst>
        </pc:cxnChg>
        <pc:cxnChg chg="add mod">
          <ac:chgData name="Alex Julian Mantilla Rios" userId="98949caca94da381" providerId="LiveId" clId="{7DA1372C-C4AD-45BF-9002-A7A3853D84E8}" dt="2024-06-01T21:33:27.174" v="234"/>
          <ac:cxnSpMkLst>
            <pc:docMk/>
            <pc:sldMk cId="1341770284" sldId="297"/>
            <ac:cxnSpMk id="49" creationId="{920E2009-F368-73F3-A71E-872C84DE435F}"/>
          </ac:cxnSpMkLst>
        </pc:cxnChg>
        <pc:cxnChg chg="add mod">
          <ac:chgData name="Alex Julian Mantilla Rios" userId="98949caca94da381" providerId="LiveId" clId="{7DA1372C-C4AD-45BF-9002-A7A3853D84E8}" dt="2024-06-01T21:33:27.174" v="234"/>
          <ac:cxnSpMkLst>
            <pc:docMk/>
            <pc:sldMk cId="1341770284" sldId="297"/>
            <ac:cxnSpMk id="50" creationId="{6C5B955F-31B7-7754-6673-77D2A78BBC6D}"/>
          </ac:cxnSpMkLst>
        </pc:cxnChg>
      </pc:sldChg>
      <pc:sldChg chg="addSp delSp 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3677027238" sldId="298"/>
        </pc:sldMkLst>
        <pc:spChg chg="mod">
          <ac:chgData name="Alex Julian Mantilla Rios" userId="98949caca94da381" providerId="LiveId" clId="{7DA1372C-C4AD-45BF-9002-A7A3853D84E8}" dt="2024-06-03T17:56:06.186" v="1585" actId="20577"/>
          <ac:spMkLst>
            <pc:docMk/>
            <pc:sldMk cId="3677027238" sldId="298"/>
            <ac:spMk id="2" creationId="{8D02AA78-493D-F68D-F53A-588133C4B788}"/>
          </ac:spMkLst>
        </pc:spChg>
        <pc:spChg chg="del">
          <ac:chgData name="Alex Julian Mantilla Rios" userId="98949caca94da381" providerId="LiveId" clId="{7DA1372C-C4AD-45BF-9002-A7A3853D84E8}" dt="2024-06-01T21:33:38.212" v="235" actId="478"/>
          <ac:spMkLst>
            <pc:docMk/>
            <pc:sldMk cId="3677027238" sldId="298"/>
            <ac:spMk id="11" creationId="{3AA10F9F-761C-E2CC-7A3C-DF0EA3F543BA}"/>
          </ac:spMkLst>
        </pc:spChg>
        <pc:spChg chg="del">
          <ac:chgData name="Alex Julian Mantilla Rios" userId="98949caca94da381" providerId="LiveId" clId="{7DA1372C-C4AD-45BF-9002-A7A3853D84E8}" dt="2024-06-01T21:33:38.212" v="235" actId="478"/>
          <ac:spMkLst>
            <pc:docMk/>
            <pc:sldMk cId="3677027238" sldId="298"/>
            <ac:spMk id="12" creationId="{BC8AD0A6-AEF3-0AFD-EFD3-55346BAAF1C3}"/>
          </ac:spMkLst>
        </pc:spChg>
        <pc:spChg chg="del">
          <ac:chgData name="Alex Julian Mantilla Rios" userId="98949caca94da381" providerId="LiveId" clId="{7DA1372C-C4AD-45BF-9002-A7A3853D84E8}" dt="2024-06-01T21:33:38.212" v="235" actId="478"/>
          <ac:spMkLst>
            <pc:docMk/>
            <pc:sldMk cId="3677027238" sldId="298"/>
            <ac:spMk id="13" creationId="{C84E15A8-EFEC-54D9-D8B2-C5641768A805}"/>
          </ac:spMkLst>
        </pc:spChg>
        <pc:spChg chg="mod">
          <ac:chgData name="Alex Julian Mantilla Rios" userId="98949caca94da381" providerId="LiveId" clId="{7DA1372C-C4AD-45BF-9002-A7A3853D84E8}" dt="2024-06-04T01:40:00.300" v="9184"/>
          <ac:spMkLst>
            <pc:docMk/>
            <pc:sldMk cId="3677027238" sldId="298"/>
            <ac:spMk id="14" creationId="{FE166C89-60BA-3184-9374-D3A15F89CD3A}"/>
          </ac:spMkLst>
        </pc:spChg>
        <pc:spChg chg="del">
          <ac:chgData name="Alex Julian Mantilla Rios" userId="98949caca94da381" providerId="LiveId" clId="{7DA1372C-C4AD-45BF-9002-A7A3853D84E8}" dt="2024-06-01T21:33:38.212" v="235" actId="478"/>
          <ac:spMkLst>
            <pc:docMk/>
            <pc:sldMk cId="3677027238" sldId="298"/>
            <ac:spMk id="16" creationId="{5D545402-1605-47CD-6E37-A1378058FD16}"/>
          </ac:spMkLst>
        </pc:spChg>
        <pc:spChg chg="mod">
          <ac:chgData name="Alex Julian Mantilla Rios" userId="98949caca94da381" providerId="LiveId" clId="{7DA1372C-C4AD-45BF-9002-A7A3853D84E8}" dt="2024-06-01T21:42:24.702" v="289"/>
          <ac:spMkLst>
            <pc:docMk/>
            <pc:sldMk cId="3677027238" sldId="298"/>
            <ac:spMk id="17" creationId="{E6AF30F3-8E5B-D0BE-2613-76FA45C92C4A}"/>
          </ac:spMkLst>
        </pc:spChg>
        <pc:spChg chg="add mod">
          <ac:chgData name="Alex Julian Mantilla Rios" userId="98949caca94da381" providerId="LiveId" clId="{7DA1372C-C4AD-45BF-9002-A7A3853D84E8}" dt="2024-06-01T21:33:38.376" v="236"/>
          <ac:spMkLst>
            <pc:docMk/>
            <pc:sldMk cId="3677027238" sldId="298"/>
            <ac:spMk id="22" creationId="{D5260981-CD4C-8666-4B4B-A8E42BAE4151}"/>
          </ac:spMkLst>
        </pc:spChg>
        <pc:spChg chg="add mod">
          <ac:chgData name="Alex Julian Mantilla Rios" userId="98949caca94da381" providerId="LiveId" clId="{7DA1372C-C4AD-45BF-9002-A7A3853D84E8}" dt="2024-06-01T21:33:38.376" v="236"/>
          <ac:spMkLst>
            <pc:docMk/>
            <pc:sldMk cId="3677027238" sldId="298"/>
            <ac:spMk id="23" creationId="{563D04F9-CD7B-3C39-707C-CC175B574284}"/>
          </ac:spMkLst>
        </pc:spChg>
        <pc:spChg chg="add mod">
          <ac:chgData name="Alex Julian Mantilla Rios" userId="98949caca94da381" providerId="LiveId" clId="{7DA1372C-C4AD-45BF-9002-A7A3853D84E8}" dt="2024-06-01T21:33:38.376" v="236"/>
          <ac:spMkLst>
            <pc:docMk/>
            <pc:sldMk cId="3677027238" sldId="298"/>
            <ac:spMk id="24" creationId="{68F03353-FA81-D032-C425-FD4C582CBFDC}"/>
          </ac:spMkLst>
        </pc:spChg>
        <pc:spChg chg="add mod">
          <ac:chgData name="Alex Julian Mantilla Rios" userId="98949caca94da381" providerId="LiveId" clId="{7DA1372C-C4AD-45BF-9002-A7A3853D84E8}" dt="2024-06-01T21:33:38.376" v="236"/>
          <ac:spMkLst>
            <pc:docMk/>
            <pc:sldMk cId="3677027238" sldId="298"/>
            <ac:spMk id="26" creationId="{220D1953-1EDE-31C3-5C1E-6B353BC6F2C4}"/>
          </ac:spMkLst>
        </pc:spChg>
        <pc:spChg chg="add mod">
          <ac:chgData name="Alex Julian Mantilla Rios" userId="98949caca94da381" providerId="LiveId" clId="{7DA1372C-C4AD-45BF-9002-A7A3853D84E8}" dt="2024-06-01T21:33:38.376" v="236"/>
          <ac:spMkLst>
            <pc:docMk/>
            <pc:sldMk cId="3677027238" sldId="298"/>
            <ac:spMk id="29" creationId="{F3485522-7F62-F673-5628-F5E79D064D52}"/>
          </ac:spMkLst>
        </pc:spChg>
        <pc:spChg chg="add mod">
          <ac:chgData name="Alex Julian Mantilla Rios" userId="98949caca94da381" providerId="LiveId" clId="{7DA1372C-C4AD-45BF-9002-A7A3853D84E8}" dt="2024-06-01T21:33:38.376" v="236"/>
          <ac:spMkLst>
            <pc:docMk/>
            <pc:sldMk cId="3677027238" sldId="298"/>
            <ac:spMk id="30" creationId="{8708D7B3-8964-BA08-9EC6-DBB652230F2A}"/>
          </ac:spMkLst>
        </pc:spChg>
        <pc:cxnChg chg="del mod">
          <ac:chgData name="Alex Julian Mantilla Rios" userId="98949caca94da381" providerId="LiveId" clId="{7DA1372C-C4AD-45BF-9002-A7A3853D84E8}" dt="2024-06-01T21:33:38.212" v="235" actId="478"/>
          <ac:cxnSpMkLst>
            <pc:docMk/>
            <pc:sldMk cId="3677027238" sldId="298"/>
            <ac:cxnSpMk id="7" creationId="{B66CD585-635C-C226-9676-852F30F44007}"/>
          </ac:cxnSpMkLst>
        </pc:cxnChg>
        <pc:cxnChg chg="del mod">
          <ac:chgData name="Alex Julian Mantilla Rios" userId="98949caca94da381" providerId="LiveId" clId="{7DA1372C-C4AD-45BF-9002-A7A3853D84E8}" dt="2024-06-01T21:33:38.212" v="235" actId="478"/>
          <ac:cxnSpMkLst>
            <pc:docMk/>
            <pc:sldMk cId="3677027238" sldId="298"/>
            <ac:cxnSpMk id="8" creationId="{10169BBC-968E-AA7A-72E4-F3F5C7720123}"/>
          </ac:cxnSpMkLst>
        </pc:cxnChg>
        <pc:cxnChg chg="add mod">
          <ac:chgData name="Alex Julian Mantilla Rios" userId="98949caca94da381" providerId="LiveId" clId="{7DA1372C-C4AD-45BF-9002-A7A3853D84E8}" dt="2024-06-01T21:33:38.376" v="236"/>
          <ac:cxnSpMkLst>
            <pc:docMk/>
            <pc:sldMk cId="3677027238" sldId="298"/>
            <ac:cxnSpMk id="9" creationId="{E0370F41-69C6-9F13-2B60-01E453AA9481}"/>
          </ac:cxnSpMkLst>
        </pc:cxnChg>
        <pc:cxnChg chg="del mod">
          <ac:chgData name="Alex Julian Mantilla Rios" userId="98949caca94da381" providerId="LiveId" clId="{7DA1372C-C4AD-45BF-9002-A7A3853D84E8}" dt="2024-06-01T21:33:38.212" v="235" actId="478"/>
          <ac:cxnSpMkLst>
            <pc:docMk/>
            <pc:sldMk cId="3677027238" sldId="298"/>
            <ac:cxnSpMk id="10" creationId="{58FF3576-7F83-4A42-FE71-2802278CC1A8}"/>
          </ac:cxnSpMkLst>
        </pc:cxnChg>
        <pc:cxnChg chg="del">
          <ac:chgData name="Alex Julian Mantilla Rios" userId="98949caca94da381" providerId="LiveId" clId="{7DA1372C-C4AD-45BF-9002-A7A3853D84E8}" dt="2024-06-01T21:33:38.212" v="235" actId="478"/>
          <ac:cxnSpMkLst>
            <pc:docMk/>
            <pc:sldMk cId="3677027238" sldId="298"/>
            <ac:cxnSpMk id="15" creationId="{D0B4B6E2-1B68-1FB9-6EC4-A8897ED95111}"/>
          </ac:cxnSpMkLst>
        </pc:cxnChg>
        <pc:cxnChg chg="del">
          <ac:chgData name="Alex Julian Mantilla Rios" userId="98949caca94da381" providerId="LiveId" clId="{7DA1372C-C4AD-45BF-9002-A7A3853D84E8}" dt="2024-06-01T21:33:38.212" v="235" actId="478"/>
          <ac:cxnSpMkLst>
            <pc:docMk/>
            <pc:sldMk cId="3677027238" sldId="298"/>
            <ac:cxnSpMk id="18" creationId="{C84DD258-7CCF-DC22-EB7D-3476171F65AB}"/>
          </ac:cxnSpMkLst>
        </pc:cxnChg>
        <pc:cxnChg chg="del">
          <ac:chgData name="Alex Julian Mantilla Rios" userId="98949caca94da381" providerId="LiveId" clId="{7DA1372C-C4AD-45BF-9002-A7A3853D84E8}" dt="2024-06-01T21:33:38.212" v="235" actId="478"/>
          <ac:cxnSpMkLst>
            <pc:docMk/>
            <pc:sldMk cId="3677027238" sldId="298"/>
            <ac:cxnSpMk id="19" creationId="{25AE1994-3FF1-DFB8-7045-4166432055E2}"/>
          </ac:cxnSpMkLst>
        </pc:cxnChg>
        <pc:cxnChg chg="add mod">
          <ac:chgData name="Alex Julian Mantilla Rios" userId="98949caca94da381" providerId="LiveId" clId="{7DA1372C-C4AD-45BF-9002-A7A3853D84E8}" dt="2024-06-01T21:33:38.376" v="236"/>
          <ac:cxnSpMkLst>
            <pc:docMk/>
            <pc:sldMk cId="3677027238" sldId="298"/>
            <ac:cxnSpMk id="20" creationId="{5F1D3DFA-9003-6F56-AB85-013B70F3B785}"/>
          </ac:cxnSpMkLst>
        </pc:cxnChg>
        <pc:cxnChg chg="add mod">
          <ac:chgData name="Alex Julian Mantilla Rios" userId="98949caca94da381" providerId="LiveId" clId="{7DA1372C-C4AD-45BF-9002-A7A3853D84E8}" dt="2024-06-01T21:33:38.376" v="236"/>
          <ac:cxnSpMkLst>
            <pc:docMk/>
            <pc:sldMk cId="3677027238" sldId="298"/>
            <ac:cxnSpMk id="21" creationId="{5001D810-AD4E-5917-C0D5-90F82AAFADF6}"/>
          </ac:cxnSpMkLst>
        </pc:cxnChg>
        <pc:cxnChg chg="add mod">
          <ac:chgData name="Alex Julian Mantilla Rios" userId="98949caca94da381" providerId="LiveId" clId="{7DA1372C-C4AD-45BF-9002-A7A3853D84E8}" dt="2024-06-01T21:33:38.376" v="236"/>
          <ac:cxnSpMkLst>
            <pc:docMk/>
            <pc:sldMk cId="3677027238" sldId="298"/>
            <ac:cxnSpMk id="25" creationId="{DD041C45-0370-2863-668B-41AFD4CC6852}"/>
          </ac:cxnSpMkLst>
        </pc:cxnChg>
        <pc:cxnChg chg="add mod">
          <ac:chgData name="Alex Julian Mantilla Rios" userId="98949caca94da381" providerId="LiveId" clId="{7DA1372C-C4AD-45BF-9002-A7A3853D84E8}" dt="2024-06-01T21:33:38.376" v="236"/>
          <ac:cxnSpMkLst>
            <pc:docMk/>
            <pc:sldMk cId="3677027238" sldId="298"/>
            <ac:cxnSpMk id="27" creationId="{3B67BE5C-4DDE-D58C-D114-B47FAFF8F6C4}"/>
          </ac:cxnSpMkLst>
        </pc:cxnChg>
        <pc:cxnChg chg="add mod">
          <ac:chgData name="Alex Julian Mantilla Rios" userId="98949caca94da381" providerId="LiveId" clId="{7DA1372C-C4AD-45BF-9002-A7A3853D84E8}" dt="2024-06-01T21:33:38.376" v="236"/>
          <ac:cxnSpMkLst>
            <pc:docMk/>
            <pc:sldMk cId="3677027238" sldId="298"/>
            <ac:cxnSpMk id="28" creationId="{7C59EDD0-9696-8B77-84A0-5634F0CF90DC}"/>
          </ac:cxnSpMkLst>
        </pc:cxnChg>
      </pc:sldChg>
      <pc:sldChg chg="addSp delSp 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2502465957" sldId="299"/>
        </pc:sldMkLst>
        <pc:spChg chg="add del mod">
          <ac:chgData name="Alex Julian Mantilla Rios" userId="98949caca94da381" providerId="LiveId" clId="{7DA1372C-C4AD-45BF-9002-A7A3853D84E8}" dt="2024-06-01T21:39:47.345" v="274" actId="21"/>
          <ac:spMkLst>
            <pc:docMk/>
            <pc:sldMk cId="2502465957" sldId="299"/>
            <ac:spMk id="3" creationId="{73F3968F-1AC8-A058-47F6-2179B0BC8E63}"/>
          </ac:spMkLst>
        </pc:spChg>
        <pc:spChg chg="del">
          <ac:chgData name="Alex Julian Mantilla Rios" userId="98949caca94da381" providerId="LiveId" clId="{7DA1372C-C4AD-45BF-9002-A7A3853D84E8}" dt="2024-06-01T21:39:49.158" v="275" actId="478"/>
          <ac:spMkLst>
            <pc:docMk/>
            <pc:sldMk cId="2502465957" sldId="299"/>
            <ac:spMk id="5" creationId="{BF47136E-CFA4-BCEE-FB55-9BCEE6B83916}"/>
          </ac:spMkLst>
        </pc:spChg>
        <pc:spChg chg="del">
          <ac:chgData name="Alex Julian Mantilla Rios" userId="98949caca94da381" providerId="LiveId" clId="{7DA1372C-C4AD-45BF-9002-A7A3853D84E8}" dt="2024-06-01T21:39:51.834" v="278" actId="478"/>
          <ac:spMkLst>
            <pc:docMk/>
            <pc:sldMk cId="2502465957" sldId="299"/>
            <ac:spMk id="11" creationId="{3AA10F9F-761C-E2CC-7A3C-DF0EA3F543BA}"/>
          </ac:spMkLst>
        </pc:spChg>
        <pc:spChg chg="add del mod">
          <ac:chgData name="Alex Julian Mantilla Rios" userId="98949caca94da381" providerId="LiveId" clId="{7DA1372C-C4AD-45BF-9002-A7A3853D84E8}" dt="2024-06-01T21:39:47.345" v="274" actId="21"/>
          <ac:spMkLst>
            <pc:docMk/>
            <pc:sldMk cId="2502465957" sldId="299"/>
            <ac:spMk id="13" creationId="{F5CDC8D0-16D4-3DF4-1A4F-AD8D5F5EB9B8}"/>
          </ac:spMkLst>
        </pc:spChg>
        <pc:spChg chg="add mod">
          <ac:chgData name="Alex Julian Mantilla Rios" userId="98949caca94da381" providerId="LiveId" clId="{7DA1372C-C4AD-45BF-9002-A7A3853D84E8}" dt="2024-06-01T21:39:52.558" v="279"/>
          <ac:spMkLst>
            <pc:docMk/>
            <pc:sldMk cId="2502465957" sldId="299"/>
            <ac:spMk id="14" creationId="{73F3968F-1AC8-A058-47F6-2179B0BC8E63}"/>
          </ac:spMkLst>
        </pc:spChg>
        <pc:spChg chg="add mod">
          <ac:chgData name="Alex Julian Mantilla Rios" userId="98949caca94da381" providerId="LiveId" clId="{7DA1372C-C4AD-45BF-9002-A7A3853D84E8}" dt="2024-06-01T21:39:52.558" v="279"/>
          <ac:spMkLst>
            <pc:docMk/>
            <pc:sldMk cId="2502465957" sldId="299"/>
            <ac:spMk id="17" creationId="{F5CDC8D0-16D4-3DF4-1A4F-AD8D5F5EB9B8}"/>
          </ac:spMkLst>
        </pc:spChg>
        <pc:cxnChg chg="add del mod">
          <ac:chgData name="Alex Julian Mantilla Rios" userId="98949caca94da381" providerId="LiveId" clId="{7DA1372C-C4AD-45BF-9002-A7A3853D84E8}" dt="2024-06-01T21:39:47.345" v="274" actId="21"/>
          <ac:cxnSpMkLst>
            <pc:docMk/>
            <pc:sldMk cId="2502465957" sldId="299"/>
            <ac:cxnSpMk id="6" creationId="{5780D971-0E10-BF78-536C-15AEB33733F4}"/>
          </ac:cxnSpMkLst>
        </pc:cxnChg>
        <pc:cxnChg chg="del mod">
          <ac:chgData name="Alex Julian Mantilla Rios" userId="98949caca94da381" providerId="LiveId" clId="{7DA1372C-C4AD-45BF-9002-A7A3853D84E8}" dt="2024-06-01T21:39:50.764" v="277" actId="478"/>
          <ac:cxnSpMkLst>
            <pc:docMk/>
            <pc:sldMk cId="2502465957" sldId="299"/>
            <ac:cxnSpMk id="7" creationId="{B66CD585-635C-C226-9676-852F30F44007}"/>
          </ac:cxnSpMkLst>
        </pc:cxnChg>
        <pc:cxnChg chg="del mod">
          <ac:chgData name="Alex Julian Mantilla Rios" userId="98949caca94da381" providerId="LiveId" clId="{7DA1372C-C4AD-45BF-9002-A7A3853D84E8}" dt="2024-06-01T21:39:49.959" v="276" actId="478"/>
          <ac:cxnSpMkLst>
            <pc:docMk/>
            <pc:sldMk cId="2502465957" sldId="299"/>
            <ac:cxnSpMk id="8" creationId="{10169BBC-968E-AA7A-72E4-F3F5C7720123}"/>
          </ac:cxnSpMkLst>
        </pc:cxnChg>
        <pc:cxnChg chg="add del mod">
          <ac:chgData name="Alex Julian Mantilla Rios" userId="98949caca94da381" providerId="LiveId" clId="{7DA1372C-C4AD-45BF-9002-A7A3853D84E8}" dt="2024-06-01T21:39:47.345" v="274" actId="21"/>
          <ac:cxnSpMkLst>
            <pc:docMk/>
            <pc:sldMk cId="2502465957" sldId="299"/>
            <ac:cxnSpMk id="10" creationId="{4D37BC24-6725-6FEA-8CD7-9BB57B7CE24A}"/>
          </ac:cxnSpMkLst>
        </pc:cxnChg>
        <pc:cxnChg chg="add mod">
          <ac:chgData name="Alex Julian Mantilla Rios" userId="98949caca94da381" providerId="LiveId" clId="{7DA1372C-C4AD-45BF-9002-A7A3853D84E8}" dt="2024-06-01T21:39:52.558" v="279"/>
          <ac:cxnSpMkLst>
            <pc:docMk/>
            <pc:sldMk cId="2502465957" sldId="299"/>
            <ac:cxnSpMk id="15" creationId="{5780D971-0E10-BF78-536C-15AEB33733F4}"/>
          </ac:cxnSpMkLst>
        </pc:cxnChg>
        <pc:cxnChg chg="add mod">
          <ac:chgData name="Alex Julian Mantilla Rios" userId="98949caca94da381" providerId="LiveId" clId="{7DA1372C-C4AD-45BF-9002-A7A3853D84E8}" dt="2024-06-01T21:39:52.558" v="279"/>
          <ac:cxnSpMkLst>
            <pc:docMk/>
            <pc:sldMk cId="2502465957" sldId="299"/>
            <ac:cxnSpMk id="16" creationId="{4D37BC24-6725-6FEA-8CD7-9BB57B7CE24A}"/>
          </ac:cxnSpMkLst>
        </pc:cxnChg>
      </pc:sldChg>
      <pc:sldChg chg="modSp add del mod modShow">
        <pc:chgData name="Alex Julian Mantilla Rios" userId="98949caca94da381" providerId="LiveId" clId="{7DA1372C-C4AD-45BF-9002-A7A3853D84E8}" dt="2024-06-03T22:08:43.821" v="8520" actId="47"/>
        <pc:sldMkLst>
          <pc:docMk/>
          <pc:sldMk cId="3577308061" sldId="300"/>
        </pc:sldMkLst>
        <pc:spChg chg="mod">
          <ac:chgData name="Alex Julian Mantilla Rios" userId="98949caca94da381" providerId="LiveId" clId="{7DA1372C-C4AD-45BF-9002-A7A3853D84E8}" dt="2024-06-03T22:08:13.948" v="8512" actId="14100"/>
          <ac:spMkLst>
            <pc:docMk/>
            <pc:sldMk cId="3577308061" sldId="300"/>
            <ac:spMk id="3" creationId="{5490A983-ED1A-4583-1843-68A14F773382}"/>
          </ac:spMkLst>
        </pc:spChg>
      </pc:sldChg>
      <pc:sldChg chg="modSp del mod modShow">
        <pc:chgData name="Alex Julian Mantilla Rios" userId="98949caca94da381" providerId="LiveId" clId="{7DA1372C-C4AD-45BF-9002-A7A3853D84E8}" dt="2024-06-03T22:11:33.530" v="8531" actId="47"/>
        <pc:sldMkLst>
          <pc:docMk/>
          <pc:sldMk cId="3663670395" sldId="301"/>
        </pc:sldMkLst>
        <pc:spChg chg="mod">
          <ac:chgData name="Alex Julian Mantilla Rios" userId="98949caca94da381" providerId="LiveId" clId="{7DA1372C-C4AD-45BF-9002-A7A3853D84E8}" dt="2024-06-03T22:08:20.527" v="8513" actId="14100"/>
          <ac:spMkLst>
            <pc:docMk/>
            <pc:sldMk cId="3663670395" sldId="301"/>
            <ac:spMk id="3" creationId="{5490A983-ED1A-4583-1843-68A14F773382}"/>
          </ac:spMkLst>
        </pc:spChg>
        <pc:picChg chg="mod modCrop">
          <ac:chgData name="Alex Julian Mantilla Rios" userId="98949caca94da381" providerId="LiveId" clId="{7DA1372C-C4AD-45BF-9002-A7A3853D84E8}" dt="2024-06-03T15:05:47.963" v="1205" actId="732"/>
          <ac:picMkLst>
            <pc:docMk/>
            <pc:sldMk cId="3663670395" sldId="301"/>
            <ac:picMk id="9" creationId="{2AA611EF-CCC9-B518-ECC8-7C30F4C870DB}"/>
          </ac:picMkLst>
        </pc:picChg>
      </pc:sldChg>
      <pc:sldChg chg="addSp delSp 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1592635151" sldId="302"/>
        </pc:sldMkLst>
        <pc:spChg chg="mod">
          <ac:chgData name="Alex Julian Mantilla Rios" userId="98949caca94da381" providerId="LiveId" clId="{7DA1372C-C4AD-45BF-9002-A7A3853D84E8}" dt="2024-06-03T17:56:25.686" v="1606" actId="20577"/>
          <ac:spMkLst>
            <pc:docMk/>
            <pc:sldMk cId="1592635151" sldId="302"/>
            <ac:spMk id="2" creationId="{8D02AA78-493D-F68D-F53A-588133C4B788}"/>
          </ac:spMkLst>
        </pc:spChg>
        <pc:spChg chg="add mod">
          <ac:chgData name="Alex Julian Mantilla Rios" userId="98949caca94da381" providerId="LiveId" clId="{7DA1372C-C4AD-45BF-9002-A7A3853D84E8}" dt="2024-06-01T21:33:49.418" v="240"/>
          <ac:spMkLst>
            <pc:docMk/>
            <pc:sldMk cId="1592635151" sldId="302"/>
            <ac:spMk id="7" creationId="{0B8F95D7-AB53-605F-904D-B1057807B60C}"/>
          </ac:spMkLst>
        </pc:spChg>
        <pc:spChg chg="add mod">
          <ac:chgData name="Alex Julian Mantilla Rios" userId="98949caca94da381" providerId="LiveId" clId="{7DA1372C-C4AD-45BF-9002-A7A3853D84E8}" dt="2024-06-01T21:33:49.418" v="240"/>
          <ac:spMkLst>
            <pc:docMk/>
            <pc:sldMk cId="1592635151" sldId="302"/>
            <ac:spMk id="8" creationId="{99754590-7905-4E0B-A725-B0F72A108D7C}"/>
          </ac:spMkLst>
        </pc:spChg>
        <pc:spChg chg="add mod">
          <ac:chgData name="Alex Julian Mantilla Rios" userId="98949caca94da381" providerId="LiveId" clId="{7DA1372C-C4AD-45BF-9002-A7A3853D84E8}" dt="2024-06-01T21:33:49.418" v="240"/>
          <ac:spMkLst>
            <pc:docMk/>
            <pc:sldMk cId="1592635151" sldId="302"/>
            <ac:spMk id="10" creationId="{AE8ECC0C-AD30-A6F0-8C24-946209865661}"/>
          </ac:spMkLst>
        </pc:spChg>
        <pc:spChg chg="add mod">
          <ac:chgData name="Alex Julian Mantilla Rios" userId="98949caca94da381" providerId="LiveId" clId="{7DA1372C-C4AD-45BF-9002-A7A3853D84E8}" dt="2024-06-01T21:33:49.418" v="240"/>
          <ac:spMkLst>
            <pc:docMk/>
            <pc:sldMk cId="1592635151" sldId="302"/>
            <ac:spMk id="12" creationId="{B9C2DDE8-4E32-C84C-9CF4-5DBBD28C9C45}"/>
          </ac:spMkLst>
        </pc:spChg>
        <pc:spChg chg="add mod">
          <ac:chgData name="Alex Julian Mantilla Rios" userId="98949caca94da381" providerId="LiveId" clId="{7DA1372C-C4AD-45BF-9002-A7A3853D84E8}" dt="2024-06-01T21:33:49.418" v="240"/>
          <ac:spMkLst>
            <pc:docMk/>
            <pc:sldMk cId="1592635151" sldId="302"/>
            <ac:spMk id="15" creationId="{AC53678A-580B-C3D4-66AA-96B1AE4CE2FE}"/>
          </ac:spMkLst>
        </pc:spChg>
        <pc:spChg chg="add mod">
          <ac:chgData name="Alex Julian Mantilla Rios" userId="98949caca94da381" providerId="LiveId" clId="{7DA1372C-C4AD-45BF-9002-A7A3853D84E8}" dt="2024-06-01T21:33:49.418" v="240"/>
          <ac:spMkLst>
            <pc:docMk/>
            <pc:sldMk cId="1592635151" sldId="302"/>
            <ac:spMk id="16" creationId="{A736925C-1C02-BB3B-ED60-32E52C6D1BC6}"/>
          </ac:spMkLst>
        </pc:spChg>
        <pc:spChg chg="del">
          <ac:chgData name="Alex Julian Mantilla Rios" userId="98949caca94da381" providerId="LiveId" clId="{7DA1372C-C4AD-45BF-9002-A7A3853D84E8}" dt="2024-06-01T21:33:49.157" v="239" actId="478"/>
          <ac:spMkLst>
            <pc:docMk/>
            <pc:sldMk cId="1592635151" sldId="302"/>
            <ac:spMk id="25" creationId="{76321AFA-823B-08A0-F3FA-C0ABC9F9B301}"/>
          </ac:spMkLst>
        </pc:spChg>
        <pc:spChg chg="del">
          <ac:chgData name="Alex Julian Mantilla Rios" userId="98949caca94da381" providerId="LiveId" clId="{7DA1372C-C4AD-45BF-9002-A7A3853D84E8}" dt="2024-06-01T21:33:49.157" v="239" actId="478"/>
          <ac:spMkLst>
            <pc:docMk/>
            <pc:sldMk cId="1592635151" sldId="302"/>
            <ac:spMk id="26" creationId="{14C8B8F2-E341-048A-2A01-0D369246836D}"/>
          </ac:spMkLst>
        </pc:spChg>
        <pc:spChg chg="del">
          <ac:chgData name="Alex Julian Mantilla Rios" userId="98949caca94da381" providerId="LiveId" clId="{7DA1372C-C4AD-45BF-9002-A7A3853D84E8}" dt="2024-06-01T21:33:49.157" v="239" actId="478"/>
          <ac:spMkLst>
            <pc:docMk/>
            <pc:sldMk cId="1592635151" sldId="302"/>
            <ac:spMk id="27" creationId="{370E7154-D6B9-2887-9726-A5D0CB78A36F}"/>
          </ac:spMkLst>
        </pc:spChg>
        <pc:spChg chg="mod">
          <ac:chgData name="Alex Julian Mantilla Rios" userId="98949caca94da381" providerId="LiveId" clId="{7DA1372C-C4AD-45BF-9002-A7A3853D84E8}" dt="2024-06-04T01:40:06.915" v="9187"/>
          <ac:spMkLst>
            <pc:docMk/>
            <pc:sldMk cId="1592635151" sldId="302"/>
            <ac:spMk id="28" creationId="{4423F883-5822-C91C-5C4F-C5C52B5E73CF}"/>
          </ac:spMkLst>
        </pc:spChg>
        <pc:spChg chg="del">
          <ac:chgData name="Alex Julian Mantilla Rios" userId="98949caca94da381" providerId="LiveId" clId="{7DA1372C-C4AD-45BF-9002-A7A3853D84E8}" dt="2024-06-01T21:33:49.157" v="239" actId="478"/>
          <ac:spMkLst>
            <pc:docMk/>
            <pc:sldMk cId="1592635151" sldId="302"/>
            <ac:spMk id="30" creationId="{DB731FDD-2570-7795-6A31-D06BACA81D20}"/>
          </ac:spMkLst>
        </pc:spChg>
        <pc:spChg chg="mod">
          <ac:chgData name="Alex Julian Mantilla Rios" userId="98949caca94da381" providerId="LiveId" clId="{7DA1372C-C4AD-45BF-9002-A7A3853D84E8}" dt="2024-06-01T21:42:24.702" v="289"/>
          <ac:spMkLst>
            <pc:docMk/>
            <pc:sldMk cId="1592635151" sldId="302"/>
            <ac:spMk id="31" creationId="{D1CC710C-C66D-A2BD-4B2D-A943372F157D}"/>
          </ac:spMkLst>
        </pc:spChg>
        <pc:cxnChg chg="add mod">
          <ac:chgData name="Alex Julian Mantilla Rios" userId="98949caca94da381" providerId="LiveId" clId="{7DA1372C-C4AD-45BF-9002-A7A3853D84E8}" dt="2024-06-01T21:33:49.418" v="240"/>
          <ac:cxnSpMkLst>
            <pc:docMk/>
            <pc:sldMk cId="1592635151" sldId="302"/>
            <ac:cxnSpMk id="3" creationId="{9BB047F4-2DF7-0C3F-DA81-DCB5AF622580}"/>
          </ac:cxnSpMkLst>
        </pc:cxnChg>
        <pc:cxnChg chg="add mod">
          <ac:chgData name="Alex Julian Mantilla Rios" userId="98949caca94da381" providerId="LiveId" clId="{7DA1372C-C4AD-45BF-9002-A7A3853D84E8}" dt="2024-06-01T21:33:49.418" v="240"/>
          <ac:cxnSpMkLst>
            <pc:docMk/>
            <pc:sldMk cId="1592635151" sldId="302"/>
            <ac:cxnSpMk id="5" creationId="{A1EA3CE7-C04B-B7C9-7E0D-7C5CA104FE48}"/>
          </ac:cxnSpMkLst>
        </pc:cxnChg>
        <pc:cxnChg chg="add mod">
          <ac:chgData name="Alex Julian Mantilla Rios" userId="98949caca94da381" providerId="LiveId" clId="{7DA1372C-C4AD-45BF-9002-A7A3853D84E8}" dt="2024-06-01T21:33:49.418" v="240"/>
          <ac:cxnSpMkLst>
            <pc:docMk/>
            <pc:sldMk cId="1592635151" sldId="302"/>
            <ac:cxnSpMk id="6" creationId="{64628A60-0E80-30F9-5DF4-6EC0B7212872}"/>
          </ac:cxnSpMkLst>
        </pc:cxnChg>
        <pc:cxnChg chg="add mod">
          <ac:chgData name="Alex Julian Mantilla Rios" userId="98949caca94da381" providerId="LiveId" clId="{7DA1372C-C4AD-45BF-9002-A7A3853D84E8}" dt="2024-06-01T21:33:49.418" v="240"/>
          <ac:cxnSpMkLst>
            <pc:docMk/>
            <pc:sldMk cId="1592635151" sldId="302"/>
            <ac:cxnSpMk id="11" creationId="{1452EB61-46B9-5E6B-8E5D-5A38500FC054}"/>
          </ac:cxnSpMkLst>
        </pc:cxnChg>
        <pc:cxnChg chg="add mod">
          <ac:chgData name="Alex Julian Mantilla Rios" userId="98949caca94da381" providerId="LiveId" clId="{7DA1372C-C4AD-45BF-9002-A7A3853D84E8}" dt="2024-06-01T21:33:49.418" v="240"/>
          <ac:cxnSpMkLst>
            <pc:docMk/>
            <pc:sldMk cId="1592635151" sldId="302"/>
            <ac:cxnSpMk id="13" creationId="{FD813924-F245-02AD-0B7F-5A9305631211}"/>
          </ac:cxnSpMkLst>
        </pc:cxnChg>
        <pc:cxnChg chg="add mod">
          <ac:chgData name="Alex Julian Mantilla Rios" userId="98949caca94da381" providerId="LiveId" clId="{7DA1372C-C4AD-45BF-9002-A7A3853D84E8}" dt="2024-06-01T21:33:49.418" v="240"/>
          <ac:cxnSpMkLst>
            <pc:docMk/>
            <pc:sldMk cId="1592635151" sldId="302"/>
            <ac:cxnSpMk id="14" creationId="{07D4B8FA-96F0-3B03-581D-B09DB6D47D81}"/>
          </ac:cxnSpMkLst>
        </pc:cxnChg>
        <pc:cxnChg chg="del mod">
          <ac:chgData name="Alex Julian Mantilla Rios" userId="98949caca94da381" providerId="LiveId" clId="{7DA1372C-C4AD-45BF-9002-A7A3853D84E8}" dt="2024-06-01T21:33:49.157" v="239" actId="478"/>
          <ac:cxnSpMkLst>
            <pc:docMk/>
            <pc:sldMk cId="1592635151" sldId="302"/>
            <ac:cxnSpMk id="22" creationId="{A15CFBFC-0DE0-6BFF-BE68-07A6F4AB7905}"/>
          </ac:cxnSpMkLst>
        </pc:cxnChg>
        <pc:cxnChg chg="del mod">
          <ac:chgData name="Alex Julian Mantilla Rios" userId="98949caca94da381" providerId="LiveId" clId="{7DA1372C-C4AD-45BF-9002-A7A3853D84E8}" dt="2024-06-01T21:33:49.157" v="239" actId="478"/>
          <ac:cxnSpMkLst>
            <pc:docMk/>
            <pc:sldMk cId="1592635151" sldId="302"/>
            <ac:cxnSpMk id="23" creationId="{1ABA613E-765F-7E0B-8D46-F9C2154AB0DD}"/>
          </ac:cxnSpMkLst>
        </pc:cxnChg>
        <pc:cxnChg chg="del mod">
          <ac:chgData name="Alex Julian Mantilla Rios" userId="98949caca94da381" providerId="LiveId" clId="{7DA1372C-C4AD-45BF-9002-A7A3853D84E8}" dt="2024-06-01T21:33:49.157" v="239" actId="478"/>
          <ac:cxnSpMkLst>
            <pc:docMk/>
            <pc:sldMk cId="1592635151" sldId="302"/>
            <ac:cxnSpMk id="24" creationId="{C55C2AC6-488F-0674-B9D6-791F7C4A18C4}"/>
          </ac:cxnSpMkLst>
        </pc:cxnChg>
        <pc:cxnChg chg="del">
          <ac:chgData name="Alex Julian Mantilla Rios" userId="98949caca94da381" providerId="LiveId" clId="{7DA1372C-C4AD-45BF-9002-A7A3853D84E8}" dt="2024-06-01T21:33:49.157" v="239" actId="478"/>
          <ac:cxnSpMkLst>
            <pc:docMk/>
            <pc:sldMk cId="1592635151" sldId="302"/>
            <ac:cxnSpMk id="29" creationId="{235D752B-A427-A9E1-13A3-6D0F72515DE9}"/>
          </ac:cxnSpMkLst>
        </pc:cxnChg>
        <pc:cxnChg chg="del">
          <ac:chgData name="Alex Julian Mantilla Rios" userId="98949caca94da381" providerId="LiveId" clId="{7DA1372C-C4AD-45BF-9002-A7A3853D84E8}" dt="2024-06-01T21:33:49.157" v="239" actId="478"/>
          <ac:cxnSpMkLst>
            <pc:docMk/>
            <pc:sldMk cId="1592635151" sldId="302"/>
            <ac:cxnSpMk id="32" creationId="{4918163D-90F5-6EEB-C6A6-EED0F1801A77}"/>
          </ac:cxnSpMkLst>
        </pc:cxnChg>
        <pc:cxnChg chg="del">
          <ac:chgData name="Alex Julian Mantilla Rios" userId="98949caca94da381" providerId="LiveId" clId="{7DA1372C-C4AD-45BF-9002-A7A3853D84E8}" dt="2024-06-01T21:33:49.157" v="239" actId="478"/>
          <ac:cxnSpMkLst>
            <pc:docMk/>
            <pc:sldMk cId="1592635151" sldId="302"/>
            <ac:cxnSpMk id="33" creationId="{9866F909-8552-4891-B12B-597048D7F118}"/>
          </ac:cxnSpMkLst>
        </pc:cxnChg>
      </pc:sldChg>
      <pc:sldChg chg="addSp delSp 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2577548346" sldId="303"/>
        </pc:sldMkLst>
        <pc:spChg chg="mod">
          <ac:chgData name="Alex Julian Mantilla Rios" userId="98949caca94da381" providerId="LiveId" clId="{7DA1372C-C4AD-45BF-9002-A7A3853D84E8}" dt="2024-06-03T17:56:49.536" v="1645" actId="313"/>
          <ac:spMkLst>
            <pc:docMk/>
            <pc:sldMk cId="2577548346" sldId="303"/>
            <ac:spMk id="2" creationId="{8D02AA78-493D-F68D-F53A-588133C4B788}"/>
          </ac:spMkLst>
        </pc:spChg>
        <pc:spChg chg="add mod">
          <ac:chgData name="Alex Julian Mantilla Rios" userId="98949caca94da381" providerId="LiveId" clId="{7DA1372C-C4AD-45BF-9002-A7A3853D84E8}" dt="2024-06-01T21:39:16.476" v="270" actId="1035"/>
          <ac:spMkLst>
            <pc:docMk/>
            <pc:sldMk cId="2577548346" sldId="303"/>
            <ac:spMk id="12" creationId="{FAE10CE9-DA91-CCEE-4E5B-93100FE4B688}"/>
          </ac:spMkLst>
        </pc:spChg>
        <pc:spChg chg="add mod">
          <ac:chgData name="Alex Julian Mantilla Rios" userId="98949caca94da381" providerId="LiveId" clId="{7DA1372C-C4AD-45BF-9002-A7A3853D84E8}" dt="2024-06-01T21:39:16.476" v="270" actId="1035"/>
          <ac:spMkLst>
            <pc:docMk/>
            <pc:sldMk cId="2577548346" sldId="303"/>
            <ac:spMk id="13" creationId="{75D5FAA9-1E2B-BD03-05E3-141CF0BDB997}"/>
          </ac:spMkLst>
        </pc:spChg>
        <pc:spChg chg="add mod">
          <ac:chgData name="Alex Julian Mantilla Rios" userId="98949caca94da381" providerId="LiveId" clId="{7DA1372C-C4AD-45BF-9002-A7A3853D84E8}" dt="2024-06-01T21:39:16.476" v="270" actId="1035"/>
          <ac:spMkLst>
            <pc:docMk/>
            <pc:sldMk cId="2577548346" sldId="303"/>
            <ac:spMk id="16" creationId="{B3F3606D-3962-1128-D7F5-D58877991FA3}"/>
          </ac:spMkLst>
        </pc:spChg>
        <pc:spChg chg="del">
          <ac:chgData name="Alex Julian Mantilla Rios" userId="98949caca94da381" providerId="LiveId" clId="{7DA1372C-C4AD-45BF-9002-A7A3853D84E8}" dt="2024-06-01T21:38:56.325" v="247" actId="478"/>
          <ac:spMkLst>
            <pc:docMk/>
            <pc:sldMk cId="2577548346" sldId="303"/>
            <ac:spMk id="26" creationId="{14C8B8F2-E341-048A-2A01-0D369246836D}"/>
          </ac:spMkLst>
        </pc:spChg>
        <pc:spChg chg="del">
          <ac:chgData name="Alex Julian Mantilla Rios" userId="98949caca94da381" providerId="LiveId" clId="{7DA1372C-C4AD-45BF-9002-A7A3853D84E8}" dt="2024-06-01T21:39:00.136" v="248" actId="478"/>
          <ac:spMkLst>
            <pc:docMk/>
            <pc:sldMk cId="2577548346" sldId="303"/>
            <ac:spMk id="27" creationId="{370E7154-D6B9-2887-9726-A5D0CB78A36F}"/>
          </ac:spMkLst>
        </pc:spChg>
        <pc:cxnChg chg="add mod">
          <ac:chgData name="Alex Julian Mantilla Rios" userId="98949caca94da381" providerId="LiveId" clId="{7DA1372C-C4AD-45BF-9002-A7A3853D84E8}" dt="2024-06-01T21:39:16.476" v="270" actId="1035"/>
          <ac:cxnSpMkLst>
            <pc:docMk/>
            <pc:sldMk cId="2577548346" sldId="303"/>
            <ac:cxnSpMk id="8" creationId="{3AB9FD64-0FEA-0744-D9F3-2758A7446378}"/>
          </ac:cxnSpMkLst>
        </pc:cxnChg>
        <pc:cxnChg chg="add mod">
          <ac:chgData name="Alex Julian Mantilla Rios" userId="98949caca94da381" providerId="LiveId" clId="{7DA1372C-C4AD-45BF-9002-A7A3853D84E8}" dt="2024-06-01T21:39:16.476" v="270" actId="1035"/>
          <ac:cxnSpMkLst>
            <pc:docMk/>
            <pc:sldMk cId="2577548346" sldId="303"/>
            <ac:cxnSpMk id="9" creationId="{B89D841F-D65E-8DDC-C344-082183CF69F9}"/>
          </ac:cxnSpMkLst>
        </pc:cxnChg>
        <pc:cxnChg chg="add mod">
          <ac:chgData name="Alex Julian Mantilla Rios" userId="98949caca94da381" providerId="LiveId" clId="{7DA1372C-C4AD-45BF-9002-A7A3853D84E8}" dt="2024-06-01T21:39:16.476" v="270" actId="1035"/>
          <ac:cxnSpMkLst>
            <pc:docMk/>
            <pc:sldMk cId="2577548346" sldId="303"/>
            <ac:cxnSpMk id="15" creationId="{379B82CF-D6C2-3FC6-FC96-8566B14EF65F}"/>
          </ac:cxnSpMkLst>
        </pc:cxnChg>
        <pc:cxnChg chg="del mod">
          <ac:chgData name="Alex Julian Mantilla Rios" userId="98949caca94da381" providerId="LiveId" clId="{7DA1372C-C4AD-45BF-9002-A7A3853D84E8}" dt="2024-06-01T21:38:56.325" v="247" actId="478"/>
          <ac:cxnSpMkLst>
            <pc:docMk/>
            <pc:sldMk cId="2577548346" sldId="303"/>
            <ac:cxnSpMk id="23" creationId="{1ABA613E-765F-7E0B-8D46-F9C2154AB0DD}"/>
          </ac:cxnSpMkLst>
        </pc:cxnChg>
        <pc:cxnChg chg="del mod">
          <ac:chgData name="Alex Julian Mantilla Rios" userId="98949caca94da381" providerId="LiveId" clId="{7DA1372C-C4AD-45BF-9002-A7A3853D84E8}" dt="2024-06-01T21:38:56.325" v="247" actId="478"/>
          <ac:cxnSpMkLst>
            <pc:docMk/>
            <pc:sldMk cId="2577548346" sldId="303"/>
            <ac:cxnSpMk id="24" creationId="{C55C2AC6-488F-0674-B9D6-791F7C4A18C4}"/>
          </ac:cxnSpMkLst>
        </pc:cxnChg>
        <pc:cxnChg chg="del">
          <ac:chgData name="Alex Julian Mantilla Rios" userId="98949caca94da381" providerId="LiveId" clId="{7DA1372C-C4AD-45BF-9002-A7A3853D84E8}" dt="2024-06-01T21:38:56.325" v="247" actId="478"/>
          <ac:cxnSpMkLst>
            <pc:docMk/>
            <pc:sldMk cId="2577548346" sldId="303"/>
            <ac:cxnSpMk id="32" creationId="{4918163D-90F5-6EEB-C6A6-EED0F1801A77}"/>
          </ac:cxnSpMkLst>
        </pc:cxnChg>
      </pc:sldChg>
      <pc:sldChg chg="addSp delSp 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2969517794" sldId="304"/>
        </pc:sldMkLst>
        <pc:spChg chg="mod">
          <ac:chgData name="Alex Julian Mantilla Rios" userId="98949caca94da381" providerId="LiveId" clId="{7DA1372C-C4AD-45BF-9002-A7A3853D84E8}" dt="2024-06-03T17:56:15.607" v="1586" actId="20577"/>
          <ac:spMkLst>
            <pc:docMk/>
            <pc:sldMk cId="2969517794" sldId="304"/>
            <ac:spMk id="2" creationId="{8D02AA78-493D-F68D-F53A-588133C4B788}"/>
          </ac:spMkLst>
        </pc:spChg>
        <pc:spChg chg="add mod">
          <ac:chgData name="Alex Julian Mantilla Rios" userId="98949caca94da381" providerId="LiveId" clId="{7DA1372C-C4AD-45BF-9002-A7A3853D84E8}" dt="2024-06-01T21:33:43.354" v="238"/>
          <ac:spMkLst>
            <pc:docMk/>
            <pc:sldMk cId="2969517794" sldId="304"/>
            <ac:spMk id="7" creationId="{7D08548B-05CA-C7E7-9D6A-A3D9880A4874}"/>
          </ac:spMkLst>
        </pc:spChg>
        <pc:spChg chg="add mod">
          <ac:chgData name="Alex Julian Mantilla Rios" userId="98949caca94da381" providerId="LiveId" clId="{7DA1372C-C4AD-45BF-9002-A7A3853D84E8}" dt="2024-06-01T21:33:43.354" v="238"/>
          <ac:spMkLst>
            <pc:docMk/>
            <pc:sldMk cId="2969517794" sldId="304"/>
            <ac:spMk id="8" creationId="{51C07205-B98A-33A0-8C52-AB0BD79D18BF}"/>
          </ac:spMkLst>
        </pc:spChg>
        <pc:spChg chg="add mod">
          <ac:chgData name="Alex Julian Mantilla Rios" userId="98949caca94da381" providerId="LiveId" clId="{7DA1372C-C4AD-45BF-9002-A7A3853D84E8}" dt="2024-06-01T21:33:43.354" v="238"/>
          <ac:spMkLst>
            <pc:docMk/>
            <pc:sldMk cId="2969517794" sldId="304"/>
            <ac:spMk id="10" creationId="{0BCD3B0A-14FC-AEEF-B94C-D74E236D0735}"/>
          </ac:spMkLst>
        </pc:spChg>
        <pc:spChg chg="add mod">
          <ac:chgData name="Alex Julian Mantilla Rios" userId="98949caca94da381" providerId="LiveId" clId="{7DA1372C-C4AD-45BF-9002-A7A3853D84E8}" dt="2024-06-01T21:33:43.354" v="238"/>
          <ac:spMkLst>
            <pc:docMk/>
            <pc:sldMk cId="2969517794" sldId="304"/>
            <ac:spMk id="12" creationId="{71D04733-F885-C4DD-DF63-5DBA2AC5043F}"/>
          </ac:spMkLst>
        </pc:spChg>
        <pc:spChg chg="add mod">
          <ac:chgData name="Alex Julian Mantilla Rios" userId="98949caca94da381" providerId="LiveId" clId="{7DA1372C-C4AD-45BF-9002-A7A3853D84E8}" dt="2024-06-01T21:33:43.354" v="238"/>
          <ac:spMkLst>
            <pc:docMk/>
            <pc:sldMk cId="2969517794" sldId="304"/>
            <ac:spMk id="15" creationId="{25E37627-7348-7690-C2C7-7FE70AC1D88E}"/>
          </ac:spMkLst>
        </pc:spChg>
        <pc:spChg chg="add mod">
          <ac:chgData name="Alex Julian Mantilla Rios" userId="98949caca94da381" providerId="LiveId" clId="{7DA1372C-C4AD-45BF-9002-A7A3853D84E8}" dt="2024-06-01T21:33:43.354" v="238"/>
          <ac:spMkLst>
            <pc:docMk/>
            <pc:sldMk cId="2969517794" sldId="304"/>
            <ac:spMk id="16" creationId="{425A9990-2A59-62FB-8CA8-5A4B9FF439CD}"/>
          </ac:spMkLst>
        </pc:spChg>
        <pc:spChg chg="del">
          <ac:chgData name="Alex Julian Mantilla Rios" userId="98949caca94da381" providerId="LiveId" clId="{7DA1372C-C4AD-45BF-9002-A7A3853D84E8}" dt="2024-06-01T21:33:43.181" v="237" actId="478"/>
          <ac:spMkLst>
            <pc:docMk/>
            <pc:sldMk cId="2969517794" sldId="304"/>
            <ac:spMk id="26" creationId="{E9DA6F3D-EC7A-5A6E-B26C-F58A8592541E}"/>
          </ac:spMkLst>
        </pc:spChg>
        <pc:spChg chg="del">
          <ac:chgData name="Alex Julian Mantilla Rios" userId="98949caca94da381" providerId="LiveId" clId="{7DA1372C-C4AD-45BF-9002-A7A3853D84E8}" dt="2024-06-01T21:33:43.181" v="237" actId="478"/>
          <ac:spMkLst>
            <pc:docMk/>
            <pc:sldMk cId="2969517794" sldId="304"/>
            <ac:spMk id="27" creationId="{14459646-EF36-DC1A-E53C-B011E3ADB7F2}"/>
          </ac:spMkLst>
        </pc:spChg>
        <pc:spChg chg="del">
          <ac:chgData name="Alex Julian Mantilla Rios" userId="98949caca94da381" providerId="LiveId" clId="{7DA1372C-C4AD-45BF-9002-A7A3853D84E8}" dt="2024-06-01T21:33:43.181" v="237" actId="478"/>
          <ac:spMkLst>
            <pc:docMk/>
            <pc:sldMk cId="2969517794" sldId="304"/>
            <ac:spMk id="28" creationId="{CFB00F07-E83A-0586-BB1D-2E3C79B5990F}"/>
          </ac:spMkLst>
        </pc:spChg>
        <pc:spChg chg="del">
          <ac:chgData name="Alex Julian Mantilla Rios" userId="98949caca94da381" providerId="LiveId" clId="{7DA1372C-C4AD-45BF-9002-A7A3853D84E8}" dt="2024-06-01T21:33:43.181" v="237" actId="478"/>
          <ac:spMkLst>
            <pc:docMk/>
            <pc:sldMk cId="2969517794" sldId="304"/>
            <ac:spMk id="31" creationId="{265A5E64-BF7F-BA7D-E7C9-FEEB6C0381EC}"/>
          </ac:spMkLst>
        </pc:spChg>
        <pc:spChg chg="mod">
          <ac:chgData name="Alex Julian Mantilla Rios" userId="98949caca94da381" providerId="LiveId" clId="{7DA1372C-C4AD-45BF-9002-A7A3853D84E8}" dt="2024-06-01T21:42:24.702" v="289"/>
          <ac:spMkLst>
            <pc:docMk/>
            <pc:sldMk cId="2969517794" sldId="304"/>
            <ac:spMk id="32" creationId="{E7014F02-79DA-CD41-9E93-7DB175C68144}"/>
          </ac:spMkLst>
        </pc:spChg>
        <pc:cxnChg chg="add mod">
          <ac:chgData name="Alex Julian Mantilla Rios" userId="98949caca94da381" providerId="LiveId" clId="{7DA1372C-C4AD-45BF-9002-A7A3853D84E8}" dt="2024-06-01T21:33:43.354" v="238"/>
          <ac:cxnSpMkLst>
            <pc:docMk/>
            <pc:sldMk cId="2969517794" sldId="304"/>
            <ac:cxnSpMk id="3" creationId="{5F039189-490C-03B6-77FE-3F380F567CAA}"/>
          </ac:cxnSpMkLst>
        </pc:cxnChg>
        <pc:cxnChg chg="add mod">
          <ac:chgData name="Alex Julian Mantilla Rios" userId="98949caca94da381" providerId="LiveId" clId="{7DA1372C-C4AD-45BF-9002-A7A3853D84E8}" dt="2024-06-01T21:33:43.354" v="238"/>
          <ac:cxnSpMkLst>
            <pc:docMk/>
            <pc:sldMk cId="2969517794" sldId="304"/>
            <ac:cxnSpMk id="5" creationId="{900D9E9F-8701-59A2-97E7-D3BD736FFC91}"/>
          </ac:cxnSpMkLst>
        </pc:cxnChg>
        <pc:cxnChg chg="add mod">
          <ac:chgData name="Alex Julian Mantilla Rios" userId="98949caca94da381" providerId="LiveId" clId="{7DA1372C-C4AD-45BF-9002-A7A3853D84E8}" dt="2024-06-01T21:33:43.354" v="238"/>
          <ac:cxnSpMkLst>
            <pc:docMk/>
            <pc:sldMk cId="2969517794" sldId="304"/>
            <ac:cxnSpMk id="6" creationId="{D75847EA-4A54-C129-F1BB-826DBD7068D9}"/>
          </ac:cxnSpMkLst>
        </pc:cxnChg>
        <pc:cxnChg chg="add mod">
          <ac:chgData name="Alex Julian Mantilla Rios" userId="98949caca94da381" providerId="LiveId" clId="{7DA1372C-C4AD-45BF-9002-A7A3853D84E8}" dt="2024-06-01T21:33:43.354" v="238"/>
          <ac:cxnSpMkLst>
            <pc:docMk/>
            <pc:sldMk cId="2969517794" sldId="304"/>
            <ac:cxnSpMk id="11" creationId="{C28E33E6-28B6-A372-9868-53B4EED10001}"/>
          </ac:cxnSpMkLst>
        </pc:cxnChg>
        <pc:cxnChg chg="add mod">
          <ac:chgData name="Alex Julian Mantilla Rios" userId="98949caca94da381" providerId="LiveId" clId="{7DA1372C-C4AD-45BF-9002-A7A3853D84E8}" dt="2024-06-01T21:33:43.354" v="238"/>
          <ac:cxnSpMkLst>
            <pc:docMk/>
            <pc:sldMk cId="2969517794" sldId="304"/>
            <ac:cxnSpMk id="13" creationId="{E4473B63-A936-EE20-BD63-6CC0C46188BD}"/>
          </ac:cxnSpMkLst>
        </pc:cxnChg>
        <pc:cxnChg chg="add mod">
          <ac:chgData name="Alex Julian Mantilla Rios" userId="98949caca94da381" providerId="LiveId" clId="{7DA1372C-C4AD-45BF-9002-A7A3853D84E8}" dt="2024-06-01T21:33:43.354" v="238"/>
          <ac:cxnSpMkLst>
            <pc:docMk/>
            <pc:sldMk cId="2969517794" sldId="304"/>
            <ac:cxnSpMk id="14" creationId="{4B081386-BE7A-8B0E-9B81-34052766F8AC}"/>
          </ac:cxnSpMkLst>
        </pc:cxnChg>
        <pc:cxnChg chg="del mod">
          <ac:chgData name="Alex Julian Mantilla Rios" userId="98949caca94da381" providerId="LiveId" clId="{7DA1372C-C4AD-45BF-9002-A7A3853D84E8}" dt="2024-06-01T21:33:43.181" v="237" actId="478"/>
          <ac:cxnSpMkLst>
            <pc:docMk/>
            <pc:sldMk cId="2969517794" sldId="304"/>
            <ac:cxnSpMk id="23" creationId="{12C8AB97-2E30-8F81-D54D-BAECFDD5CED8}"/>
          </ac:cxnSpMkLst>
        </pc:cxnChg>
        <pc:cxnChg chg="del mod">
          <ac:chgData name="Alex Julian Mantilla Rios" userId="98949caca94da381" providerId="LiveId" clId="{7DA1372C-C4AD-45BF-9002-A7A3853D84E8}" dt="2024-06-01T21:33:43.181" v="237" actId="478"/>
          <ac:cxnSpMkLst>
            <pc:docMk/>
            <pc:sldMk cId="2969517794" sldId="304"/>
            <ac:cxnSpMk id="24" creationId="{7E3F1963-32BA-8B8F-4A71-9302EB1E5EF3}"/>
          </ac:cxnSpMkLst>
        </pc:cxnChg>
        <pc:cxnChg chg="del mod">
          <ac:chgData name="Alex Julian Mantilla Rios" userId="98949caca94da381" providerId="LiveId" clId="{7DA1372C-C4AD-45BF-9002-A7A3853D84E8}" dt="2024-06-01T21:33:43.181" v="237" actId="478"/>
          <ac:cxnSpMkLst>
            <pc:docMk/>
            <pc:sldMk cId="2969517794" sldId="304"/>
            <ac:cxnSpMk id="25" creationId="{7EF4BE1B-5C9E-A63C-BA39-09C24943A3B0}"/>
          </ac:cxnSpMkLst>
        </pc:cxnChg>
        <pc:cxnChg chg="del">
          <ac:chgData name="Alex Julian Mantilla Rios" userId="98949caca94da381" providerId="LiveId" clId="{7DA1372C-C4AD-45BF-9002-A7A3853D84E8}" dt="2024-06-01T21:33:43.181" v="237" actId="478"/>
          <ac:cxnSpMkLst>
            <pc:docMk/>
            <pc:sldMk cId="2969517794" sldId="304"/>
            <ac:cxnSpMk id="30" creationId="{A6F2C7F0-798D-C2C7-B5EB-4F92BDF7AA0F}"/>
          </ac:cxnSpMkLst>
        </pc:cxnChg>
        <pc:cxnChg chg="del">
          <ac:chgData name="Alex Julian Mantilla Rios" userId="98949caca94da381" providerId="LiveId" clId="{7DA1372C-C4AD-45BF-9002-A7A3853D84E8}" dt="2024-06-01T21:33:43.181" v="237" actId="478"/>
          <ac:cxnSpMkLst>
            <pc:docMk/>
            <pc:sldMk cId="2969517794" sldId="304"/>
            <ac:cxnSpMk id="33" creationId="{FAA8AF76-C2A1-EED5-382B-CA81F947D3ED}"/>
          </ac:cxnSpMkLst>
        </pc:cxnChg>
        <pc:cxnChg chg="del">
          <ac:chgData name="Alex Julian Mantilla Rios" userId="98949caca94da381" providerId="LiveId" clId="{7DA1372C-C4AD-45BF-9002-A7A3853D84E8}" dt="2024-06-01T21:33:43.181" v="237" actId="478"/>
          <ac:cxnSpMkLst>
            <pc:docMk/>
            <pc:sldMk cId="2969517794" sldId="304"/>
            <ac:cxnSpMk id="38" creationId="{3CF1ECE7-B21C-083B-B386-D4C1E849FC6F}"/>
          </ac:cxnSpMkLst>
        </pc:cxnChg>
      </pc:sldChg>
      <pc:sldChg chg="add modTransition">
        <pc:chgData name="Alex Julian Mantilla Rios" userId="98949caca94da381" providerId="LiveId" clId="{7DA1372C-C4AD-45BF-9002-A7A3853D84E8}" dt="2024-06-04T13:31:46.626" v="9244"/>
        <pc:sldMkLst>
          <pc:docMk/>
          <pc:sldMk cId="3641005347" sldId="305"/>
        </pc:sldMkLst>
      </pc:sldChg>
      <pc:sldChg chg="addSp delSp modSp del mod modShow">
        <pc:chgData name="Alex Julian Mantilla Rios" userId="98949caca94da381" providerId="LiveId" clId="{7DA1372C-C4AD-45BF-9002-A7A3853D84E8}" dt="2024-06-04T01:38:08.675" v="9181" actId="2696"/>
        <pc:sldMkLst>
          <pc:docMk/>
          <pc:sldMk cId="3743176238" sldId="305"/>
        </pc:sldMkLst>
        <pc:spChg chg="mod">
          <ac:chgData name="Alex Julian Mantilla Rios" userId="98949caca94da381" providerId="LiveId" clId="{7DA1372C-C4AD-45BF-9002-A7A3853D84E8}" dt="2024-06-04T01:37:49.380" v="9150" actId="20577"/>
          <ac:spMkLst>
            <pc:docMk/>
            <pc:sldMk cId="3743176238" sldId="305"/>
            <ac:spMk id="2" creationId="{8D02AA78-493D-F68D-F53A-588133C4B788}"/>
          </ac:spMkLst>
        </pc:spChg>
        <pc:spChg chg="add mod">
          <ac:chgData name="Alex Julian Mantilla Rios" userId="98949caca94da381" providerId="LiveId" clId="{7DA1372C-C4AD-45BF-9002-A7A3853D84E8}" dt="2024-06-01T21:33:53.848" v="242"/>
          <ac:spMkLst>
            <pc:docMk/>
            <pc:sldMk cId="3743176238" sldId="305"/>
            <ac:spMk id="7" creationId="{6988B8B3-B73D-7148-90EC-6A814C296238}"/>
          </ac:spMkLst>
        </pc:spChg>
        <pc:spChg chg="add mod">
          <ac:chgData name="Alex Julian Mantilla Rios" userId="98949caca94da381" providerId="LiveId" clId="{7DA1372C-C4AD-45BF-9002-A7A3853D84E8}" dt="2024-06-01T21:33:53.848" v="242"/>
          <ac:spMkLst>
            <pc:docMk/>
            <pc:sldMk cId="3743176238" sldId="305"/>
            <ac:spMk id="8" creationId="{226C87A4-261E-21BD-7323-1ED53F043E58}"/>
          </ac:spMkLst>
        </pc:spChg>
        <pc:spChg chg="add mod">
          <ac:chgData name="Alex Julian Mantilla Rios" userId="98949caca94da381" providerId="LiveId" clId="{7DA1372C-C4AD-45BF-9002-A7A3853D84E8}" dt="2024-06-01T21:33:53.848" v="242"/>
          <ac:spMkLst>
            <pc:docMk/>
            <pc:sldMk cId="3743176238" sldId="305"/>
            <ac:spMk id="10" creationId="{ABD7649F-8910-81A2-E67F-DD63F50E62B0}"/>
          </ac:spMkLst>
        </pc:spChg>
        <pc:spChg chg="add mod">
          <ac:chgData name="Alex Julian Mantilla Rios" userId="98949caca94da381" providerId="LiveId" clId="{7DA1372C-C4AD-45BF-9002-A7A3853D84E8}" dt="2024-06-01T21:33:53.848" v="242"/>
          <ac:spMkLst>
            <pc:docMk/>
            <pc:sldMk cId="3743176238" sldId="305"/>
            <ac:spMk id="12" creationId="{346A4199-7125-395D-8956-491F82E54CE5}"/>
          </ac:spMkLst>
        </pc:spChg>
        <pc:spChg chg="add mod">
          <ac:chgData name="Alex Julian Mantilla Rios" userId="98949caca94da381" providerId="LiveId" clId="{7DA1372C-C4AD-45BF-9002-A7A3853D84E8}" dt="2024-06-01T21:33:53.848" v="242"/>
          <ac:spMkLst>
            <pc:docMk/>
            <pc:sldMk cId="3743176238" sldId="305"/>
            <ac:spMk id="15" creationId="{241582B1-0D6B-F8C3-77C1-D8645134EDF8}"/>
          </ac:spMkLst>
        </pc:spChg>
        <pc:spChg chg="add mod">
          <ac:chgData name="Alex Julian Mantilla Rios" userId="98949caca94da381" providerId="LiveId" clId="{7DA1372C-C4AD-45BF-9002-A7A3853D84E8}" dt="2024-06-01T21:33:53.848" v="242"/>
          <ac:spMkLst>
            <pc:docMk/>
            <pc:sldMk cId="3743176238" sldId="305"/>
            <ac:spMk id="16" creationId="{44A08C8E-B624-6251-2498-4F917C56ED25}"/>
          </ac:spMkLst>
        </pc:spChg>
        <pc:spChg chg="del">
          <ac:chgData name="Alex Julian Mantilla Rios" userId="98949caca94da381" providerId="LiveId" clId="{7DA1372C-C4AD-45BF-9002-A7A3853D84E8}" dt="2024-06-01T21:33:53.589" v="241" actId="478"/>
          <ac:spMkLst>
            <pc:docMk/>
            <pc:sldMk cId="3743176238" sldId="305"/>
            <ac:spMk id="26" creationId="{E9DA6F3D-EC7A-5A6E-B26C-F58A8592541E}"/>
          </ac:spMkLst>
        </pc:spChg>
        <pc:spChg chg="del">
          <ac:chgData name="Alex Julian Mantilla Rios" userId="98949caca94da381" providerId="LiveId" clId="{7DA1372C-C4AD-45BF-9002-A7A3853D84E8}" dt="2024-06-01T21:33:53.589" v="241" actId="478"/>
          <ac:spMkLst>
            <pc:docMk/>
            <pc:sldMk cId="3743176238" sldId="305"/>
            <ac:spMk id="27" creationId="{14459646-EF36-DC1A-E53C-B011E3ADB7F2}"/>
          </ac:spMkLst>
        </pc:spChg>
        <pc:spChg chg="del">
          <ac:chgData name="Alex Julian Mantilla Rios" userId="98949caca94da381" providerId="LiveId" clId="{7DA1372C-C4AD-45BF-9002-A7A3853D84E8}" dt="2024-06-01T21:33:53.589" v="241" actId="478"/>
          <ac:spMkLst>
            <pc:docMk/>
            <pc:sldMk cId="3743176238" sldId="305"/>
            <ac:spMk id="28" creationId="{CFB00F07-E83A-0586-BB1D-2E3C79B5990F}"/>
          </ac:spMkLst>
        </pc:spChg>
        <pc:spChg chg="del">
          <ac:chgData name="Alex Julian Mantilla Rios" userId="98949caca94da381" providerId="LiveId" clId="{7DA1372C-C4AD-45BF-9002-A7A3853D84E8}" dt="2024-06-01T21:33:53.589" v="241" actId="478"/>
          <ac:spMkLst>
            <pc:docMk/>
            <pc:sldMk cId="3743176238" sldId="305"/>
            <ac:spMk id="31" creationId="{265A5E64-BF7F-BA7D-E7C9-FEEB6C0381EC}"/>
          </ac:spMkLst>
        </pc:spChg>
        <pc:spChg chg="mod">
          <ac:chgData name="Alex Julian Mantilla Rios" userId="98949caca94da381" providerId="LiveId" clId="{7DA1372C-C4AD-45BF-9002-A7A3853D84E8}" dt="2024-06-01T21:42:24.702" v="289"/>
          <ac:spMkLst>
            <pc:docMk/>
            <pc:sldMk cId="3743176238" sldId="305"/>
            <ac:spMk id="32" creationId="{E7014F02-79DA-CD41-9E93-7DB175C68144}"/>
          </ac:spMkLst>
        </pc:spChg>
        <pc:cxnChg chg="add mod">
          <ac:chgData name="Alex Julian Mantilla Rios" userId="98949caca94da381" providerId="LiveId" clId="{7DA1372C-C4AD-45BF-9002-A7A3853D84E8}" dt="2024-06-01T21:33:53.848" v="242"/>
          <ac:cxnSpMkLst>
            <pc:docMk/>
            <pc:sldMk cId="3743176238" sldId="305"/>
            <ac:cxnSpMk id="3" creationId="{B402D844-B7E4-14F8-59E8-B8DECF344145}"/>
          </ac:cxnSpMkLst>
        </pc:cxnChg>
        <pc:cxnChg chg="add mod">
          <ac:chgData name="Alex Julian Mantilla Rios" userId="98949caca94da381" providerId="LiveId" clId="{7DA1372C-C4AD-45BF-9002-A7A3853D84E8}" dt="2024-06-01T21:33:53.848" v="242"/>
          <ac:cxnSpMkLst>
            <pc:docMk/>
            <pc:sldMk cId="3743176238" sldId="305"/>
            <ac:cxnSpMk id="5" creationId="{2119E03E-FA90-63D1-B746-8A28DF9D8590}"/>
          </ac:cxnSpMkLst>
        </pc:cxnChg>
        <pc:cxnChg chg="add mod">
          <ac:chgData name="Alex Julian Mantilla Rios" userId="98949caca94da381" providerId="LiveId" clId="{7DA1372C-C4AD-45BF-9002-A7A3853D84E8}" dt="2024-06-01T21:33:53.848" v="242"/>
          <ac:cxnSpMkLst>
            <pc:docMk/>
            <pc:sldMk cId="3743176238" sldId="305"/>
            <ac:cxnSpMk id="6" creationId="{0B1BCF5A-E1B1-2E63-B316-6B59910EB2C8}"/>
          </ac:cxnSpMkLst>
        </pc:cxnChg>
        <pc:cxnChg chg="add mod">
          <ac:chgData name="Alex Julian Mantilla Rios" userId="98949caca94da381" providerId="LiveId" clId="{7DA1372C-C4AD-45BF-9002-A7A3853D84E8}" dt="2024-06-01T21:33:53.848" v="242"/>
          <ac:cxnSpMkLst>
            <pc:docMk/>
            <pc:sldMk cId="3743176238" sldId="305"/>
            <ac:cxnSpMk id="11" creationId="{A3ABE210-3CF7-6AFA-22E4-0563B1BEB2F7}"/>
          </ac:cxnSpMkLst>
        </pc:cxnChg>
        <pc:cxnChg chg="add mod">
          <ac:chgData name="Alex Julian Mantilla Rios" userId="98949caca94da381" providerId="LiveId" clId="{7DA1372C-C4AD-45BF-9002-A7A3853D84E8}" dt="2024-06-01T21:33:53.848" v="242"/>
          <ac:cxnSpMkLst>
            <pc:docMk/>
            <pc:sldMk cId="3743176238" sldId="305"/>
            <ac:cxnSpMk id="13" creationId="{B11C108E-0F1A-2DCB-BE3F-2C3468A5AB94}"/>
          </ac:cxnSpMkLst>
        </pc:cxnChg>
        <pc:cxnChg chg="add mod">
          <ac:chgData name="Alex Julian Mantilla Rios" userId="98949caca94da381" providerId="LiveId" clId="{7DA1372C-C4AD-45BF-9002-A7A3853D84E8}" dt="2024-06-01T21:33:53.848" v="242"/>
          <ac:cxnSpMkLst>
            <pc:docMk/>
            <pc:sldMk cId="3743176238" sldId="305"/>
            <ac:cxnSpMk id="14" creationId="{A9EED2DC-B06C-D128-7A5B-54F29D5133EB}"/>
          </ac:cxnSpMkLst>
        </pc:cxnChg>
        <pc:cxnChg chg="del mod">
          <ac:chgData name="Alex Julian Mantilla Rios" userId="98949caca94da381" providerId="LiveId" clId="{7DA1372C-C4AD-45BF-9002-A7A3853D84E8}" dt="2024-06-01T21:33:53.589" v="241" actId="478"/>
          <ac:cxnSpMkLst>
            <pc:docMk/>
            <pc:sldMk cId="3743176238" sldId="305"/>
            <ac:cxnSpMk id="23" creationId="{12C8AB97-2E30-8F81-D54D-BAECFDD5CED8}"/>
          </ac:cxnSpMkLst>
        </pc:cxnChg>
        <pc:cxnChg chg="del mod">
          <ac:chgData name="Alex Julian Mantilla Rios" userId="98949caca94da381" providerId="LiveId" clId="{7DA1372C-C4AD-45BF-9002-A7A3853D84E8}" dt="2024-06-01T21:33:53.589" v="241" actId="478"/>
          <ac:cxnSpMkLst>
            <pc:docMk/>
            <pc:sldMk cId="3743176238" sldId="305"/>
            <ac:cxnSpMk id="24" creationId="{7E3F1963-32BA-8B8F-4A71-9302EB1E5EF3}"/>
          </ac:cxnSpMkLst>
        </pc:cxnChg>
        <pc:cxnChg chg="del mod">
          <ac:chgData name="Alex Julian Mantilla Rios" userId="98949caca94da381" providerId="LiveId" clId="{7DA1372C-C4AD-45BF-9002-A7A3853D84E8}" dt="2024-06-01T21:33:53.589" v="241" actId="478"/>
          <ac:cxnSpMkLst>
            <pc:docMk/>
            <pc:sldMk cId="3743176238" sldId="305"/>
            <ac:cxnSpMk id="25" creationId="{7EF4BE1B-5C9E-A63C-BA39-09C24943A3B0}"/>
          </ac:cxnSpMkLst>
        </pc:cxnChg>
        <pc:cxnChg chg="del">
          <ac:chgData name="Alex Julian Mantilla Rios" userId="98949caca94da381" providerId="LiveId" clId="{7DA1372C-C4AD-45BF-9002-A7A3853D84E8}" dt="2024-06-01T21:33:53.589" v="241" actId="478"/>
          <ac:cxnSpMkLst>
            <pc:docMk/>
            <pc:sldMk cId="3743176238" sldId="305"/>
            <ac:cxnSpMk id="30" creationId="{A6F2C7F0-798D-C2C7-B5EB-4F92BDF7AA0F}"/>
          </ac:cxnSpMkLst>
        </pc:cxnChg>
        <pc:cxnChg chg="del">
          <ac:chgData name="Alex Julian Mantilla Rios" userId="98949caca94da381" providerId="LiveId" clId="{7DA1372C-C4AD-45BF-9002-A7A3853D84E8}" dt="2024-06-01T21:33:53.589" v="241" actId="478"/>
          <ac:cxnSpMkLst>
            <pc:docMk/>
            <pc:sldMk cId="3743176238" sldId="305"/>
            <ac:cxnSpMk id="33" creationId="{FAA8AF76-C2A1-EED5-382B-CA81F947D3ED}"/>
          </ac:cxnSpMkLst>
        </pc:cxnChg>
        <pc:cxnChg chg="del">
          <ac:chgData name="Alex Julian Mantilla Rios" userId="98949caca94da381" providerId="LiveId" clId="{7DA1372C-C4AD-45BF-9002-A7A3853D84E8}" dt="2024-06-01T21:33:53.589" v="241" actId="478"/>
          <ac:cxnSpMkLst>
            <pc:docMk/>
            <pc:sldMk cId="3743176238" sldId="305"/>
            <ac:cxnSpMk id="38" creationId="{3CF1ECE7-B21C-083B-B386-D4C1E849FC6F}"/>
          </ac:cxnSpMkLst>
        </pc:cxnChg>
      </pc:sldChg>
      <pc:sldChg chg="add modTransition">
        <pc:chgData name="Alex Julian Mantilla Rios" userId="98949caca94da381" providerId="LiveId" clId="{7DA1372C-C4AD-45BF-9002-A7A3853D84E8}" dt="2024-06-04T13:31:46.626" v="9244"/>
        <pc:sldMkLst>
          <pc:docMk/>
          <pc:sldMk cId="903124562" sldId="306"/>
        </pc:sldMkLst>
      </pc:sldChg>
      <pc:sldChg chg="addSp delSp modSp del mod modShow">
        <pc:chgData name="Alex Julian Mantilla Rios" userId="98949caca94da381" providerId="LiveId" clId="{7DA1372C-C4AD-45BF-9002-A7A3853D84E8}" dt="2024-06-04T01:38:08.675" v="9181" actId="2696"/>
        <pc:sldMkLst>
          <pc:docMk/>
          <pc:sldMk cId="3542577473" sldId="306"/>
        </pc:sldMkLst>
        <pc:spChg chg="mod">
          <ac:chgData name="Alex Julian Mantilla Rios" userId="98949caca94da381" providerId="LiveId" clId="{7DA1372C-C4AD-45BF-9002-A7A3853D84E8}" dt="2024-06-04T01:38:03.588" v="9180" actId="20577"/>
          <ac:spMkLst>
            <pc:docMk/>
            <pc:sldMk cId="3542577473" sldId="306"/>
            <ac:spMk id="2" creationId="{8D02AA78-493D-F68D-F53A-588133C4B788}"/>
          </ac:spMkLst>
        </pc:spChg>
        <pc:spChg chg="del">
          <ac:chgData name="Alex Julian Mantilla Rios" userId="98949caca94da381" providerId="LiveId" clId="{7DA1372C-C4AD-45BF-9002-A7A3853D84E8}" dt="2024-06-01T21:33:58.941" v="243" actId="478"/>
          <ac:spMkLst>
            <pc:docMk/>
            <pc:sldMk cId="3542577473" sldId="306"/>
            <ac:spMk id="11" creationId="{893E6F2C-BC62-D4A4-E5D8-4321F5F25F17}"/>
          </ac:spMkLst>
        </pc:spChg>
        <pc:spChg chg="del">
          <ac:chgData name="Alex Julian Mantilla Rios" userId="98949caca94da381" providerId="LiveId" clId="{7DA1372C-C4AD-45BF-9002-A7A3853D84E8}" dt="2024-06-01T21:33:58.941" v="243" actId="478"/>
          <ac:spMkLst>
            <pc:docMk/>
            <pc:sldMk cId="3542577473" sldId="306"/>
            <ac:spMk id="12" creationId="{D535DAB5-3DD1-C8DB-0E94-590E174555FC}"/>
          </ac:spMkLst>
        </pc:spChg>
        <pc:spChg chg="del">
          <ac:chgData name="Alex Julian Mantilla Rios" userId="98949caca94da381" providerId="LiveId" clId="{7DA1372C-C4AD-45BF-9002-A7A3853D84E8}" dt="2024-06-01T21:33:58.941" v="243" actId="478"/>
          <ac:spMkLst>
            <pc:docMk/>
            <pc:sldMk cId="3542577473" sldId="306"/>
            <ac:spMk id="13" creationId="{ABCB9327-775C-C111-8F84-C0B0BDDDA23D}"/>
          </ac:spMkLst>
        </pc:spChg>
        <pc:spChg chg="del">
          <ac:chgData name="Alex Julian Mantilla Rios" userId="98949caca94da381" providerId="LiveId" clId="{7DA1372C-C4AD-45BF-9002-A7A3853D84E8}" dt="2024-06-01T21:33:58.941" v="243" actId="478"/>
          <ac:spMkLst>
            <pc:docMk/>
            <pc:sldMk cId="3542577473" sldId="306"/>
            <ac:spMk id="16" creationId="{77954F07-316E-6111-65F7-E3F22C72F5EC}"/>
          </ac:spMkLst>
        </pc:spChg>
        <pc:spChg chg="mod">
          <ac:chgData name="Alex Julian Mantilla Rios" userId="98949caca94da381" providerId="LiveId" clId="{7DA1372C-C4AD-45BF-9002-A7A3853D84E8}" dt="2024-06-01T21:42:24.702" v="289"/>
          <ac:spMkLst>
            <pc:docMk/>
            <pc:sldMk cId="3542577473" sldId="306"/>
            <ac:spMk id="17" creationId="{F5E6E366-26FB-2AED-5F88-7CEDDE5A8CD2}"/>
          </ac:spMkLst>
        </pc:spChg>
        <pc:spChg chg="add mod">
          <ac:chgData name="Alex Julian Mantilla Rios" userId="98949caca94da381" providerId="LiveId" clId="{7DA1372C-C4AD-45BF-9002-A7A3853D84E8}" dt="2024-06-01T21:33:59.139" v="244"/>
          <ac:spMkLst>
            <pc:docMk/>
            <pc:sldMk cId="3542577473" sldId="306"/>
            <ac:spMk id="22" creationId="{70BBD00C-578C-F5BD-95E3-3E00E6D3DBC5}"/>
          </ac:spMkLst>
        </pc:spChg>
        <pc:spChg chg="add mod">
          <ac:chgData name="Alex Julian Mantilla Rios" userId="98949caca94da381" providerId="LiveId" clId="{7DA1372C-C4AD-45BF-9002-A7A3853D84E8}" dt="2024-06-01T21:33:59.139" v="244"/>
          <ac:spMkLst>
            <pc:docMk/>
            <pc:sldMk cId="3542577473" sldId="306"/>
            <ac:spMk id="23" creationId="{F1425425-88F6-274E-D51F-2978E01204C1}"/>
          </ac:spMkLst>
        </pc:spChg>
        <pc:spChg chg="add mod">
          <ac:chgData name="Alex Julian Mantilla Rios" userId="98949caca94da381" providerId="LiveId" clId="{7DA1372C-C4AD-45BF-9002-A7A3853D84E8}" dt="2024-06-01T21:33:59.139" v="244"/>
          <ac:spMkLst>
            <pc:docMk/>
            <pc:sldMk cId="3542577473" sldId="306"/>
            <ac:spMk id="24" creationId="{1CB8003F-ED33-8299-6A6D-AC7E7757B5D0}"/>
          </ac:spMkLst>
        </pc:spChg>
        <pc:spChg chg="add mod">
          <ac:chgData name="Alex Julian Mantilla Rios" userId="98949caca94da381" providerId="LiveId" clId="{7DA1372C-C4AD-45BF-9002-A7A3853D84E8}" dt="2024-06-01T21:33:59.139" v="244"/>
          <ac:spMkLst>
            <pc:docMk/>
            <pc:sldMk cId="3542577473" sldId="306"/>
            <ac:spMk id="26" creationId="{7645055A-6BCC-6BDC-3C53-E524F3A7DFBF}"/>
          </ac:spMkLst>
        </pc:spChg>
        <pc:spChg chg="add mod">
          <ac:chgData name="Alex Julian Mantilla Rios" userId="98949caca94da381" providerId="LiveId" clId="{7DA1372C-C4AD-45BF-9002-A7A3853D84E8}" dt="2024-06-01T21:33:59.139" v="244"/>
          <ac:spMkLst>
            <pc:docMk/>
            <pc:sldMk cId="3542577473" sldId="306"/>
            <ac:spMk id="29" creationId="{577C8D47-3672-39DE-6E6C-9D62666DD49C}"/>
          </ac:spMkLst>
        </pc:spChg>
        <pc:spChg chg="add mod">
          <ac:chgData name="Alex Julian Mantilla Rios" userId="98949caca94da381" providerId="LiveId" clId="{7DA1372C-C4AD-45BF-9002-A7A3853D84E8}" dt="2024-06-01T21:33:59.139" v="244"/>
          <ac:spMkLst>
            <pc:docMk/>
            <pc:sldMk cId="3542577473" sldId="306"/>
            <ac:spMk id="30" creationId="{E685138C-62AF-4039-D51D-47F6C488347E}"/>
          </ac:spMkLst>
        </pc:spChg>
        <pc:cxnChg chg="del mod">
          <ac:chgData name="Alex Julian Mantilla Rios" userId="98949caca94da381" providerId="LiveId" clId="{7DA1372C-C4AD-45BF-9002-A7A3853D84E8}" dt="2024-06-01T21:33:58.941" v="243" actId="478"/>
          <ac:cxnSpMkLst>
            <pc:docMk/>
            <pc:sldMk cId="3542577473" sldId="306"/>
            <ac:cxnSpMk id="7" creationId="{3CB4718F-B747-1043-E6EA-5D0403957C0E}"/>
          </ac:cxnSpMkLst>
        </pc:cxnChg>
        <pc:cxnChg chg="del mod">
          <ac:chgData name="Alex Julian Mantilla Rios" userId="98949caca94da381" providerId="LiveId" clId="{7DA1372C-C4AD-45BF-9002-A7A3853D84E8}" dt="2024-06-01T21:33:58.941" v="243" actId="478"/>
          <ac:cxnSpMkLst>
            <pc:docMk/>
            <pc:sldMk cId="3542577473" sldId="306"/>
            <ac:cxnSpMk id="8" creationId="{FC5178C6-081C-FEFF-B370-AC97B8BD2A7D}"/>
          </ac:cxnSpMkLst>
        </pc:cxnChg>
        <pc:cxnChg chg="add mod">
          <ac:chgData name="Alex Julian Mantilla Rios" userId="98949caca94da381" providerId="LiveId" clId="{7DA1372C-C4AD-45BF-9002-A7A3853D84E8}" dt="2024-06-01T21:33:59.139" v="244"/>
          <ac:cxnSpMkLst>
            <pc:docMk/>
            <pc:sldMk cId="3542577473" sldId="306"/>
            <ac:cxnSpMk id="9" creationId="{1499D0CD-6230-C418-44BF-043C946F3780}"/>
          </ac:cxnSpMkLst>
        </pc:cxnChg>
        <pc:cxnChg chg="del mod">
          <ac:chgData name="Alex Julian Mantilla Rios" userId="98949caca94da381" providerId="LiveId" clId="{7DA1372C-C4AD-45BF-9002-A7A3853D84E8}" dt="2024-06-01T21:33:58.941" v="243" actId="478"/>
          <ac:cxnSpMkLst>
            <pc:docMk/>
            <pc:sldMk cId="3542577473" sldId="306"/>
            <ac:cxnSpMk id="10" creationId="{B02951C2-BAEB-59A0-514B-180948979742}"/>
          </ac:cxnSpMkLst>
        </pc:cxnChg>
        <pc:cxnChg chg="del">
          <ac:chgData name="Alex Julian Mantilla Rios" userId="98949caca94da381" providerId="LiveId" clId="{7DA1372C-C4AD-45BF-9002-A7A3853D84E8}" dt="2024-06-01T21:33:58.941" v="243" actId="478"/>
          <ac:cxnSpMkLst>
            <pc:docMk/>
            <pc:sldMk cId="3542577473" sldId="306"/>
            <ac:cxnSpMk id="15" creationId="{6D97553A-3B0F-6101-F52C-AC94FFB1E925}"/>
          </ac:cxnSpMkLst>
        </pc:cxnChg>
        <pc:cxnChg chg="del">
          <ac:chgData name="Alex Julian Mantilla Rios" userId="98949caca94da381" providerId="LiveId" clId="{7DA1372C-C4AD-45BF-9002-A7A3853D84E8}" dt="2024-06-01T21:33:58.941" v="243" actId="478"/>
          <ac:cxnSpMkLst>
            <pc:docMk/>
            <pc:sldMk cId="3542577473" sldId="306"/>
            <ac:cxnSpMk id="18" creationId="{C3B3DD55-85A7-CC86-6FEC-E5A0E260DD7B}"/>
          </ac:cxnSpMkLst>
        </pc:cxnChg>
        <pc:cxnChg chg="del">
          <ac:chgData name="Alex Julian Mantilla Rios" userId="98949caca94da381" providerId="LiveId" clId="{7DA1372C-C4AD-45BF-9002-A7A3853D84E8}" dt="2024-06-01T21:33:58.941" v="243" actId="478"/>
          <ac:cxnSpMkLst>
            <pc:docMk/>
            <pc:sldMk cId="3542577473" sldId="306"/>
            <ac:cxnSpMk id="19" creationId="{FAEA22A0-8506-C42D-0B33-2087D006E182}"/>
          </ac:cxnSpMkLst>
        </pc:cxnChg>
        <pc:cxnChg chg="add mod">
          <ac:chgData name="Alex Julian Mantilla Rios" userId="98949caca94da381" providerId="LiveId" clId="{7DA1372C-C4AD-45BF-9002-A7A3853D84E8}" dt="2024-06-01T21:33:59.139" v="244"/>
          <ac:cxnSpMkLst>
            <pc:docMk/>
            <pc:sldMk cId="3542577473" sldId="306"/>
            <ac:cxnSpMk id="20" creationId="{C633130F-73E2-51AF-1ED2-365F5ED8DCB6}"/>
          </ac:cxnSpMkLst>
        </pc:cxnChg>
        <pc:cxnChg chg="add mod">
          <ac:chgData name="Alex Julian Mantilla Rios" userId="98949caca94da381" providerId="LiveId" clId="{7DA1372C-C4AD-45BF-9002-A7A3853D84E8}" dt="2024-06-01T21:33:59.139" v="244"/>
          <ac:cxnSpMkLst>
            <pc:docMk/>
            <pc:sldMk cId="3542577473" sldId="306"/>
            <ac:cxnSpMk id="21" creationId="{472E6C31-C43B-5B99-6CD1-66CBD26FFB91}"/>
          </ac:cxnSpMkLst>
        </pc:cxnChg>
        <pc:cxnChg chg="add mod">
          <ac:chgData name="Alex Julian Mantilla Rios" userId="98949caca94da381" providerId="LiveId" clId="{7DA1372C-C4AD-45BF-9002-A7A3853D84E8}" dt="2024-06-01T21:33:59.139" v="244"/>
          <ac:cxnSpMkLst>
            <pc:docMk/>
            <pc:sldMk cId="3542577473" sldId="306"/>
            <ac:cxnSpMk id="25" creationId="{DAB9430F-D1F1-773A-6B1F-5FACE6BC5BF9}"/>
          </ac:cxnSpMkLst>
        </pc:cxnChg>
        <pc:cxnChg chg="add mod">
          <ac:chgData name="Alex Julian Mantilla Rios" userId="98949caca94da381" providerId="LiveId" clId="{7DA1372C-C4AD-45BF-9002-A7A3853D84E8}" dt="2024-06-01T21:33:59.139" v="244"/>
          <ac:cxnSpMkLst>
            <pc:docMk/>
            <pc:sldMk cId="3542577473" sldId="306"/>
            <ac:cxnSpMk id="27" creationId="{E671F639-CBDF-834D-C676-58A977346B47}"/>
          </ac:cxnSpMkLst>
        </pc:cxnChg>
        <pc:cxnChg chg="add mod">
          <ac:chgData name="Alex Julian Mantilla Rios" userId="98949caca94da381" providerId="LiveId" clId="{7DA1372C-C4AD-45BF-9002-A7A3853D84E8}" dt="2024-06-01T21:33:59.139" v="244"/>
          <ac:cxnSpMkLst>
            <pc:docMk/>
            <pc:sldMk cId="3542577473" sldId="306"/>
            <ac:cxnSpMk id="28" creationId="{3ABDA9FB-6B2F-0311-9BA0-3F5B77ACE8AD}"/>
          </ac:cxnSpMkLst>
        </pc:cxnChg>
      </pc:sldChg>
      <pc:sldChg chg="addSp delSp modSp del mod modShow">
        <pc:chgData name="Alex Julian Mantilla Rios" userId="98949caca94da381" providerId="LiveId" clId="{7DA1372C-C4AD-45BF-9002-A7A3853D84E8}" dt="2024-06-04T01:33:35.003" v="9089" actId="2696"/>
        <pc:sldMkLst>
          <pc:docMk/>
          <pc:sldMk cId="1042708310" sldId="307"/>
        </pc:sldMkLst>
        <pc:spChg chg="add mod">
          <ac:chgData name="Alex Julian Mantilla Rios" userId="98949caca94da381" providerId="LiveId" clId="{7DA1372C-C4AD-45BF-9002-A7A3853D84E8}" dt="2024-06-01T21:34:05.071" v="246"/>
          <ac:spMkLst>
            <pc:docMk/>
            <pc:sldMk cId="1042708310" sldId="307"/>
            <ac:spMk id="8" creationId="{50E39E19-1A9C-8391-FBD8-55BF3BFAC0C4}"/>
          </ac:spMkLst>
        </pc:spChg>
        <pc:spChg chg="add mod">
          <ac:chgData name="Alex Julian Mantilla Rios" userId="98949caca94da381" providerId="LiveId" clId="{7DA1372C-C4AD-45BF-9002-A7A3853D84E8}" dt="2024-06-01T21:34:05.071" v="246"/>
          <ac:spMkLst>
            <pc:docMk/>
            <pc:sldMk cId="1042708310" sldId="307"/>
            <ac:spMk id="10" creationId="{2573431E-3C80-C4F7-74A4-10B39B7AC03E}"/>
          </ac:spMkLst>
        </pc:spChg>
        <pc:spChg chg="add mod">
          <ac:chgData name="Alex Julian Mantilla Rios" userId="98949caca94da381" providerId="LiveId" clId="{7DA1372C-C4AD-45BF-9002-A7A3853D84E8}" dt="2024-06-01T21:34:05.071" v="246"/>
          <ac:spMkLst>
            <pc:docMk/>
            <pc:sldMk cId="1042708310" sldId="307"/>
            <ac:spMk id="11" creationId="{4BA6A182-230B-DD6A-9954-30E374494750}"/>
          </ac:spMkLst>
        </pc:spChg>
        <pc:spChg chg="add mod">
          <ac:chgData name="Alex Julian Mantilla Rios" userId="98949caca94da381" providerId="LiveId" clId="{7DA1372C-C4AD-45BF-9002-A7A3853D84E8}" dt="2024-06-01T21:34:05.071" v="246"/>
          <ac:spMkLst>
            <pc:docMk/>
            <pc:sldMk cId="1042708310" sldId="307"/>
            <ac:spMk id="13" creationId="{8572D4A7-FD05-E9BF-0B94-943D3D3D7565}"/>
          </ac:spMkLst>
        </pc:spChg>
        <pc:spChg chg="add mod">
          <ac:chgData name="Alex Julian Mantilla Rios" userId="98949caca94da381" providerId="LiveId" clId="{7DA1372C-C4AD-45BF-9002-A7A3853D84E8}" dt="2024-06-01T21:34:05.071" v="246"/>
          <ac:spMkLst>
            <pc:docMk/>
            <pc:sldMk cId="1042708310" sldId="307"/>
            <ac:spMk id="16" creationId="{B0B3B00E-C7D3-8D90-4D27-00BECB190011}"/>
          </ac:spMkLst>
        </pc:spChg>
        <pc:spChg chg="add mod">
          <ac:chgData name="Alex Julian Mantilla Rios" userId="98949caca94da381" providerId="LiveId" clId="{7DA1372C-C4AD-45BF-9002-A7A3853D84E8}" dt="2024-06-01T21:34:05.071" v="246"/>
          <ac:spMkLst>
            <pc:docMk/>
            <pc:sldMk cId="1042708310" sldId="307"/>
            <ac:spMk id="17" creationId="{4D855D2C-808A-806E-4C2C-B1145F74F082}"/>
          </ac:spMkLst>
        </pc:spChg>
        <pc:spChg chg="del">
          <ac:chgData name="Alex Julian Mantilla Rios" userId="98949caca94da381" providerId="LiveId" clId="{7DA1372C-C4AD-45BF-9002-A7A3853D84E8}" dt="2024-06-01T21:34:04.911" v="245" actId="478"/>
          <ac:spMkLst>
            <pc:docMk/>
            <pc:sldMk cId="1042708310" sldId="307"/>
            <ac:spMk id="26" creationId="{E9DA6F3D-EC7A-5A6E-B26C-F58A8592541E}"/>
          </ac:spMkLst>
        </pc:spChg>
        <pc:spChg chg="del">
          <ac:chgData name="Alex Julian Mantilla Rios" userId="98949caca94da381" providerId="LiveId" clId="{7DA1372C-C4AD-45BF-9002-A7A3853D84E8}" dt="2024-06-01T21:34:04.911" v="245" actId="478"/>
          <ac:spMkLst>
            <pc:docMk/>
            <pc:sldMk cId="1042708310" sldId="307"/>
            <ac:spMk id="27" creationId="{14459646-EF36-DC1A-E53C-B011E3ADB7F2}"/>
          </ac:spMkLst>
        </pc:spChg>
        <pc:spChg chg="del">
          <ac:chgData name="Alex Julian Mantilla Rios" userId="98949caca94da381" providerId="LiveId" clId="{7DA1372C-C4AD-45BF-9002-A7A3853D84E8}" dt="2024-06-01T21:34:04.911" v="245" actId="478"/>
          <ac:spMkLst>
            <pc:docMk/>
            <pc:sldMk cId="1042708310" sldId="307"/>
            <ac:spMk id="28" creationId="{CFB00F07-E83A-0586-BB1D-2E3C79B5990F}"/>
          </ac:spMkLst>
        </pc:spChg>
        <pc:spChg chg="mod">
          <ac:chgData name="Alex Julian Mantilla Rios" userId="98949caca94da381" providerId="LiveId" clId="{7DA1372C-C4AD-45BF-9002-A7A3853D84E8}" dt="2024-06-01T21:42:24.702" v="289"/>
          <ac:spMkLst>
            <pc:docMk/>
            <pc:sldMk cId="1042708310" sldId="307"/>
            <ac:spMk id="32" creationId="{E7014F02-79DA-CD41-9E93-7DB175C68144}"/>
          </ac:spMkLst>
        </pc:spChg>
        <pc:cxnChg chg="add mod">
          <ac:chgData name="Alex Julian Mantilla Rios" userId="98949caca94da381" providerId="LiveId" clId="{7DA1372C-C4AD-45BF-9002-A7A3853D84E8}" dt="2024-06-01T21:34:05.071" v="246"/>
          <ac:cxnSpMkLst>
            <pc:docMk/>
            <pc:sldMk cId="1042708310" sldId="307"/>
            <ac:cxnSpMk id="5" creationId="{09CF2FE1-17A9-C02A-879B-6DB14ADDA651}"/>
          </ac:cxnSpMkLst>
        </pc:cxnChg>
        <pc:cxnChg chg="add mod">
          <ac:chgData name="Alex Julian Mantilla Rios" userId="98949caca94da381" providerId="LiveId" clId="{7DA1372C-C4AD-45BF-9002-A7A3853D84E8}" dt="2024-06-01T21:34:05.071" v="246"/>
          <ac:cxnSpMkLst>
            <pc:docMk/>
            <pc:sldMk cId="1042708310" sldId="307"/>
            <ac:cxnSpMk id="6" creationId="{6D9135B6-1259-76AC-CCF6-1543C60B91DB}"/>
          </ac:cxnSpMkLst>
        </pc:cxnChg>
        <pc:cxnChg chg="add mod">
          <ac:chgData name="Alex Julian Mantilla Rios" userId="98949caca94da381" providerId="LiveId" clId="{7DA1372C-C4AD-45BF-9002-A7A3853D84E8}" dt="2024-06-01T21:34:05.071" v="246"/>
          <ac:cxnSpMkLst>
            <pc:docMk/>
            <pc:sldMk cId="1042708310" sldId="307"/>
            <ac:cxnSpMk id="7" creationId="{98E0A3D6-1EAA-0E61-96A4-E0D167D34D50}"/>
          </ac:cxnSpMkLst>
        </pc:cxnChg>
        <pc:cxnChg chg="add mod">
          <ac:chgData name="Alex Julian Mantilla Rios" userId="98949caca94da381" providerId="LiveId" clId="{7DA1372C-C4AD-45BF-9002-A7A3853D84E8}" dt="2024-06-01T21:34:05.071" v="246"/>
          <ac:cxnSpMkLst>
            <pc:docMk/>
            <pc:sldMk cId="1042708310" sldId="307"/>
            <ac:cxnSpMk id="12" creationId="{3A9FF6DB-6A19-34BC-ADAF-CE3EB23EF715}"/>
          </ac:cxnSpMkLst>
        </pc:cxnChg>
        <pc:cxnChg chg="add mod">
          <ac:chgData name="Alex Julian Mantilla Rios" userId="98949caca94da381" providerId="LiveId" clId="{7DA1372C-C4AD-45BF-9002-A7A3853D84E8}" dt="2024-06-01T21:34:05.071" v="246"/>
          <ac:cxnSpMkLst>
            <pc:docMk/>
            <pc:sldMk cId="1042708310" sldId="307"/>
            <ac:cxnSpMk id="14" creationId="{B24D7F50-AEDE-6A28-520A-C64A430C5A9B}"/>
          </ac:cxnSpMkLst>
        </pc:cxnChg>
        <pc:cxnChg chg="add mod">
          <ac:chgData name="Alex Julian Mantilla Rios" userId="98949caca94da381" providerId="LiveId" clId="{7DA1372C-C4AD-45BF-9002-A7A3853D84E8}" dt="2024-06-01T21:34:05.071" v="246"/>
          <ac:cxnSpMkLst>
            <pc:docMk/>
            <pc:sldMk cId="1042708310" sldId="307"/>
            <ac:cxnSpMk id="15" creationId="{08AF35E0-B12A-8332-83E4-759972EB89BA}"/>
          </ac:cxnSpMkLst>
        </pc:cxnChg>
        <pc:cxnChg chg="del mod">
          <ac:chgData name="Alex Julian Mantilla Rios" userId="98949caca94da381" providerId="LiveId" clId="{7DA1372C-C4AD-45BF-9002-A7A3853D84E8}" dt="2024-06-01T21:34:04.911" v="245" actId="478"/>
          <ac:cxnSpMkLst>
            <pc:docMk/>
            <pc:sldMk cId="1042708310" sldId="307"/>
            <ac:cxnSpMk id="23" creationId="{12C8AB97-2E30-8F81-D54D-BAECFDD5CED8}"/>
          </ac:cxnSpMkLst>
        </pc:cxnChg>
        <pc:cxnChg chg="del mod">
          <ac:chgData name="Alex Julian Mantilla Rios" userId="98949caca94da381" providerId="LiveId" clId="{7DA1372C-C4AD-45BF-9002-A7A3853D84E8}" dt="2024-06-01T21:34:04.911" v="245" actId="478"/>
          <ac:cxnSpMkLst>
            <pc:docMk/>
            <pc:sldMk cId="1042708310" sldId="307"/>
            <ac:cxnSpMk id="24" creationId="{7E3F1963-32BA-8B8F-4A71-9302EB1E5EF3}"/>
          </ac:cxnSpMkLst>
        </pc:cxnChg>
        <pc:cxnChg chg="del mod">
          <ac:chgData name="Alex Julian Mantilla Rios" userId="98949caca94da381" providerId="LiveId" clId="{7DA1372C-C4AD-45BF-9002-A7A3853D84E8}" dt="2024-06-01T21:34:04.911" v="245" actId="478"/>
          <ac:cxnSpMkLst>
            <pc:docMk/>
            <pc:sldMk cId="1042708310" sldId="307"/>
            <ac:cxnSpMk id="25" creationId="{7EF4BE1B-5C9E-A63C-BA39-09C24943A3B0}"/>
          </ac:cxnSpMkLst>
        </pc:cxnChg>
        <pc:cxnChg chg="del">
          <ac:chgData name="Alex Julian Mantilla Rios" userId="98949caca94da381" providerId="LiveId" clId="{7DA1372C-C4AD-45BF-9002-A7A3853D84E8}" dt="2024-06-01T21:34:04.911" v="245" actId="478"/>
          <ac:cxnSpMkLst>
            <pc:docMk/>
            <pc:sldMk cId="1042708310" sldId="307"/>
            <ac:cxnSpMk id="30" creationId="{A6F2C7F0-798D-C2C7-B5EB-4F92BDF7AA0F}"/>
          </ac:cxnSpMkLst>
        </pc:cxnChg>
        <pc:cxnChg chg="del">
          <ac:chgData name="Alex Julian Mantilla Rios" userId="98949caca94da381" providerId="LiveId" clId="{7DA1372C-C4AD-45BF-9002-A7A3853D84E8}" dt="2024-06-01T21:34:04.911" v="245" actId="478"/>
          <ac:cxnSpMkLst>
            <pc:docMk/>
            <pc:sldMk cId="1042708310" sldId="307"/>
            <ac:cxnSpMk id="33" creationId="{FAA8AF76-C2A1-EED5-382B-CA81F947D3ED}"/>
          </ac:cxnSpMkLst>
        </pc:cxnChg>
        <pc:cxnChg chg="del">
          <ac:chgData name="Alex Julian Mantilla Rios" userId="98949caca94da381" providerId="LiveId" clId="{7DA1372C-C4AD-45BF-9002-A7A3853D84E8}" dt="2024-06-01T21:34:04.911" v="245" actId="478"/>
          <ac:cxnSpMkLst>
            <pc:docMk/>
            <pc:sldMk cId="1042708310" sldId="307"/>
            <ac:cxnSpMk id="38" creationId="{3CF1ECE7-B21C-083B-B386-D4C1E849FC6F}"/>
          </ac:cxnSpMkLst>
        </pc:cxnChg>
      </pc:sldChg>
      <pc:sldChg chg="modSp add mod ord modTransition">
        <pc:chgData name="Alex Julian Mantilla Rios" userId="98949caca94da381" providerId="LiveId" clId="{7DA1372C-C4AD-45BF-9002-A7A3853D84E8}" dt="2024-06-04T13:48:18.984" v="9414" actId="20577"/>
        <pc:sldMkLst>
          <pc:docMk/>
          <pc:sldMk cId="2679572778" sldId="307"/>
        </pc:sldMkLst>
        <pc:spChg chg="mod">
          <ac:chgData name="Alex Julian Mantilla Rios" userId="98949caca94da381" providerId="LiveId" clId="{7DA1372C-C4AD-45BF-9002-A7A3853D84E8}" dt="2024-06-04T13:48:18.984" v="9414" actId="20577"/>
          <ac:spMkLst>
            <pc:docMk/>
            <pc:sldMk cId="2679572778" sldId="307"/>
            <ac:spMk id="2" creationId="{8D02AA78-493D-F68D-F53A-588133C4B788}"/>
          </ac:spMkLst>
        </pc:spChg>
      </pc:sldChg>
      <pc:sldChg chg="del mod modShow">
        <pc:chgData name="Alex Julian Mantilla Rios" userId="98949caca94da381" providerId="LiveId" clId="{7DA1372C-C4AD-45BF-9002-A7A3853D84E8}" dt="2024-06-03T22:08:24.796" v="8514" actId="47"/>
        <pc:sldMkLst>
          <pc:docMk/>
          <pc:sldMk cId="1672833782" sldId="308"/>
        </pc:sldMkLst>
      </pc:sldChg>
      <pc:sldChg chg="modSp del mod modShow">
        <pc:chgData name="Alex Julian Mantilla Rios" userId="98949caca94da381" providerId="LiveId" clId="{7DA1372C-C4AD-45BF-9002-A7A3853D84E8}" dt="2024-06-03T22:12:55.271" v="8541" actId="47"/>
        <pc:sldMkLst>
          <pc:docMk/>
          <pc:sldMk cId="1409169745" sldId="309"/>
        </pc:sldMkLst>
        <pc:spChg chg="mod">
          <ac:chgData name="Alex Julian Mantilla Rios" userId="98949caca94da381" providerId="LiveId" clId="{7DA1372C-C4AD-45BF-9002-A7A3853D84E8}" dt="2024-06-03T22:12:42.181" v="8537" actId="20577"/>
          <ac:spMkLst>
            <pc:docMk/>
            <pc:sldMk cId="1409169745" sldId="309"/>
            <ac:spMk id="3" creationId="{5490A983-ED1A-4583-1843-68A14F773382}"/>
          </ac:spMkLst>
        </pc:spChg>
        <pc:picChg chg="mod">
          <ac:chgData name="Alex Julian Mantilla Rios" userId="98949caca94da381" providerId="LiveId" clId="{7DA1372C-C4AD-45BF-9002-A7A3853D84E8}" dt="2024-06-03T22:12:22.381" v="8533" actId="1076"/>
          <ac:picMkLst>
            <pc:docMk/>
            <pc:sldMk cId="1409169745" sldId="309"/>
            <ac:picMk id="4" creationId="{7CAE012D-4125-9289-FCBA-4336B0422A29}"/>
          </ac:picMkLst>
        </pc:picChg>
      </pc:sldChg>
      <pc:sldChg chg="del mod modShow">
        <pc:chgData name="Alex Julian Mantilla Rios" userId="98949caca94da381" providerId="LiveId" clId="{7DA1372C-C4AD-45BF-9002-A7A3853D84E8}" dt="2024-06-03T22:08:25.558" v="8515" actId="47"/>
        <pc:sldMkLst>
          <pc:docMk/>
          <pc:sldMk cId="448508430" sldId="310"/>
        </pc:sldMkLst>
      </pc:sldChg>
      <pc:sldChg chg="delSp modSp del mod modShow">
        <pc:chgData name="Alex Julian Mantilla Rios" userId="98949caca94da381" providerId="LiveId" clId="{7DA1372C-C4AD-45BF-9002-A7A3853D84E8}" dt="2024-06-03T22:23:28.193" v="8596" actId="47"/>
        <pc:sldMkLst>
          <pc:docMk/>
          <pc:sldMk cId="2788405902" sldId="311"/>
        </pc:sldMkLst>
        <pc:spChg chg="mod">
          <ac:chgData name="Alex Julian Mantilla Rios" userId="98949caca94da381" providerId="LiveId" clId="{7DA1372C-C4AD-45BF-9002-A7A3853D84E8}" dt="2024-06-03T22:23:02.081" v="8587" actId="21"/>
          <ac:spMkLst>
            <pc:docMk/>
            <pc:sldMk cId="2788405902" sldId="311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3T22:22:58.572" v="8585" actId="21"/>
          <ac:spMkLst>
            <pc:docMk/>
            <pc:sldMk cId="2788405902" sldId="311"/>
            <ac:spMk id="3" creationId="{5490A983-ED1A-4583-1843-68A14F773382}"/>
          </ac:spMkLst>
        </pc:spChg>
        <pc:picChg chg="del mod modCrop">
          <ac:chgData name="Alex Julian Mantilla Rios" userId="98949caca94da381" providerId="LiveId" clId="{7DA1372C-C4AD-45BF-9002-A7A3853D84E8}" dt="2024-06-03T22:23:07.605" v="8590" actId="21"/>
          <ac:picMkLst>
            <pc:docMk/>
            <pc:sldMk cId="2788405902" sldId="311"/>
            <ac:picMk id="4" creationId="{912EBE46-7356-58B6-1B38-01B279098F34}"/>
          </ac:picMkLst>
        </pc:picChg>
      </pc:sldChg>
      <pc:sldChg chg="del mod modShow">
        <pc:chgData name="Alex Julian Mantilla Rios" userId="98949caca94da381" providerId="LiveId" clId="{7DA1372C-C4AD-45BF-9002-A7A3853D84E8}" dt="2024-06-03T22:08:26.952" v="8516" actId="47"/>
        <pc:sldMkLst>
          <pc:docMk/>
          <pc:sldMk cId="2710283438" sldId="312"/>
        </pc:sldMkLst>
      </pc:sldChg>
      <pc:sldChg chg="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684416756" sldId="313"/>
        </pc:sldMkLst>
        <pc:spChg chg="mod">
          <ac:chgData name="Alex Julian Mantilla Rios" userId="98949caca94da381" providerId="LiveId" clId="{7DA1372C-C4AD-45BF-9002-A7A3853D84E8}" dt="2024-06-04T01:36:39.119" v="9119" actId="20577"/>
          <ac:spMkLst>
            <pc:docMk/>
            <pc:sldMk cId="684416756" sldId="313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01:37:24.978" v="9147" actId="20577"/>
          <ac:spMkLst>
            <pc:docMk/>
            <pc:sldMk cId="684416756" sldId="313"/>
            <ac:spMk id="3" creationId="{5490A983-ED1A-4583-1843-68A14F773382}"/>
          </ac:spMkLst>
        </pc:spChg>
      </pc:sldChg>
      <pc:sldChg chg="modSp mod modTransition modShow">
        <pc:chgData name="Alex Julian Mantilla Rios" userId="98949caca94da381" providerId="LiveId" clId="{7DA1372C-C4AD-45BF-9002-A7A3853D84E8}" dt="2024-06-04T13:35:29.879" v="9280" actId="732"/>
        <pc:sldMkLst>
          <pc:docMk/>
          <pc:sldMk cId="4196368721" sldId="314"/>
        </pc:sldMkLst>
        <pc:spChg chg="mod">
          <ac:chgData name="Alex Julian Mantilla Rios" userId="98949caca94da381" providerId="LiveId" clId="{7DA1372C-C4AD-45BF-9002-A7A3853D84E8}" dt="2024-06-04T01:37:06.730" v="9121" actId="20577"/>
          <ac:spMkLst>
            <pc:docMk/>
            <pc:sldMk cId="4196368721" sldId="314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01:37:31.653" v="9148"/>
          <ac:spMkLst>
            <pc:docMk/>
            <pc:sldMk cId="4196368721" sldId="314"/>
            <ac:spMk id="3" creationId="{5490A983-ED1A-4583-1843-68A14F773382}"/>
          </ac:spMkLst>
        </pc:spChg>
        <pc:picChg chg="mod modCrop">
          <ac:chgData name="Alex Julian Mantilla Rios" userId="98949caca94da381" providerId="LiveId" clId="{7DA1372C-C4AD-45BF-9002-A7A3853D84E8}" dt="2024-06-04T13:35:29.879" v="9280" actId="732"/>
          <ac:picMkLst>
            <pc:docMk/>
            <pc:sldMk cId="4196368721" sldId="314"/>
            <ac:picMk id="6" creationId="{325985DC-2B60-78DD-AAE8-0ACA2A7E49F7}"/>
          </ac:picMkLst>
        </pc:picChg>
      </pc:sldChg>
      <pc:sldChg chg="del mod modShow">
        <pc:chgData name="Alex Julian Mantilla Rios" userId="98949caca94da381" providerId="LiveId" clId="{7DA1372C-C4AD-45BF-9002-A7A3853D84E8}" dt="2024-06-03T22:26:40.306" v="8603" actId="47"/>
        <pc:sldMkLst>
          <pc:docMk/>
          <pc:sldMk cId="4201631181" sldId="315"/>
        </pc:sldMkLst>
      </pc:sldChg>
      <pc:sldChg chg="delSp modSp del mod ord modShow">
        <pc:chgData name="Alex Julian Mantilla Rios" userId="98949caca94da381" providerId="LiveId" clId="{7DA1372C-C4AD-45BF-9002-A7A3853D84E8}" dt="2024-06-03T22:17:13.768" v="8577" actId="47"/>
        <pc:sldMkLst>
          <pc:docMk/>
          <pc:sldMk cId="201991013" sldId="316"/>
        </pc:sldMkLst>
        <pc:spChg chg="mod">
          <ac:chgData name="Alex Julian Mantilla Rios" userId="98949caca94da381" providerId="LiveId" clId="{7DA1372C-C4AD-45BF-9002-A7A3853D84E8}" dt="2024-06-03T22:17:09.276" v="8575" actId="21"/>
          <ac:spMkLst>
            <pc:docMk/>
            <pc:sldMk cId="201991013" sldId="316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3T22:17:00.543" v="8570" actId="21"/>
          <ac:spMkLst>
            <pc:docMk/>
            <pc:sldMk cId="201991013" sldId="316"/>
            <ac:spMk id="3" creationId="{5490A983-ED1A-4583-1843-68A14F773382}"/>
          </ac:spMkLst>
        </pc:spChg>
        <pc:picChg chg="del">
          <ac:chgData name="Alex Julian Mantilla Rios" userId="98949caca94da381" providerId="LiveId" clId="{7DA1372C-C4AD-45BF-9002-A7A3853D84E8}" dt="2024-06-03T22:17:04.559" v="8572" actId="21"/>
          <ac:picMkLst>
            <pc:docMk/>
            <pc:sldMk cId="201991013" sldId="316"/>
            <ac:picMk id="6" creationId="{8AD495D4-AA4C-7BFC-3972-65C91805C109}"/>
          </ac:picMkLst>
        </pc:picChg>
      </pc:sldChg>
      <pc:sldChg chg="del mod modShow">
        <pc:chgData name="Alex Julian Mantilla Rios" userId="98949caca94da381" providerId="LiveId" clId="{7DA1372C-C4AD-45BF-9002-A7A3853D84E8}" dt="2024-06-03T22:14:04.291" v="8542" actId="47"/>
        <pc:sldMkLst>
          <pc:docMk/>
          <pc:sldMk cId="73816947" sldId="317"/>
        </pc:sldMkLst>
      </pc:sldChg>
      <pc:sldChg chg="addSp modSp mod ord modTransition modAnim modShow">
        <pc:chgData name="Alex Julian Mantilla Rios" userId="98949caca94da381" providerId="LiveId" clId="{7DA1372C-C4AD-45BF-9002-A7A3853D84E8}" dt="2024-06-04T13:31:46.626" v="9244"/>
        <pc:sldMkLst>
          <pc:docMk/>
          <pc:sldMk cId="624247305" sldId="318"/>
        </pc:sldMkLst>
        <pc:spChg chg="mod">
          <ac:chgData name="Alex Julian Mantilla Rios" userId="98949caca94da381" providerId="LiveId" clId="{7DA1372C-C4AD-45BF-9002-A7A3853D84E8}" dt="2024-06-04T01:32:51.456" v="9077" actId="20577"/>
          <ac:spMkLst>
            <pc:docMk/>
            <pc:sldMk cId="624247305" sldId="318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01:37:35.154" v="9149"/>
          <ac:spMkLst>
            <pc:docMk/>
            <pc:sldMk cId="624247305" sldId="318"/>
            <ac:spMk id="3" creationId="{5490A983-ED1A-4583-1843-68A14F773382}"/>
          </ac:spMkLst>
        </pc:spChg>
        <pc:spChg chg="add mod">
          <ac:chgData name="Alex Julian Mantilla Rios" userId="98949caca94da381" providerId="LiveId" clId="{7DA1372C-C4AD-45BF-9002-A7A3853D84E8}" dt="2024-06-04T13:30:51.398" v="9233" actId="693"/>
          <ac:spMkLst>
            <pc:docMk/>
            <pc:sldMk cId="624247305" sldId="318"/>
            <ac:spMk id="4" creationId="{98E21712-EE14-E72C-C012-8C0C9877AA69}"/>
          </ac:spMkLst>
        </pc:spChg>
        <pc:spChg chg="add mod">
          <ac:chgData name="Alex Julian Mantilla Rios" userId="98949caca94da381" providerId="LiveId" clId="{7DA1372C-C4AD-45BF-9002-A7A3853D84E8}" dt="2024-06-04T13:31:13.727" v="9239" actId="14100"/>
          <ac:spMkLst>
            <pc:docMk/>
            <pc:sldMk cId="624247305" sldId="318"/>
            <ac:spMk id="7" creationId="{0D3B8DB2-1727-976B-F2D2-0978405680C9}"/>
          </ac:spMkLst>
        </pc:spChg>
        <pc:picChg chg="mod">
          <ac:chgData name="Alex Julian Mantilla Rios" userId="98949caca94da381" providerId="LiveId" clId="{7DA1372C-C4AD-45BF-9002-A7A3853D84E8}" dt="2024-06-04T13:30:55.703" v="9234" actId="1076"/>
          <ac:picMkLst>
            <pc:docMk/>
            <pc:sldMk cId="624247305" sldId="318"/>
            <ac:picMk id="9" creationId="{8639E9A3-5176-235D-74FE-9FCEB5ACFE84}"/>
          </ac:picMkLst>
        </pc:picChg>
      </pc:sldChg>
      <pc:sldChg chg="del mod modShow">
        <pc:chgData name="Alex Julian Mantilla Rios" userId="98949caca94da381" providerId="LiveId" clId="{7DA1372C-C4AD-45BF-9002-A7A3853D84E8}" dt="2024-06-03T22:26:41.344" v="8604" actId="47"/>
        <pc:sldMkLst>
          <pc:docMk/>
          <pc:sldMk cId="2199360191" sldId="319"/>
        </pc:sldMkLst>
      </pc:sldChg>
      <pc:sldChg chg="del mod modShow">
        <pc:chgData name="Alex Julian Mantilla Rios" userId="98949caca94da381" providerId="LiveId" clId="{7DA1372C-C4AD-45BF-9002-A7A3853D84E8}" dt="2024-06-03T22:26:42.686" v="8605" actId="47"/>
        <pc:sldMkLst>
          <pc:docMk/>
          <pc:sldMk cId="1847721823" sldId="320"/>
        </pc:sldMkLst>
      </pc:sldChg>
      <pc:sldChg chg="del mod modShow">
        <pc:chgData name="Alex Julian Mantilla Rios" userId="98949caca94da381" providerId="LiveId" clId="{7DA1372C-C4AD-45BF-9002-A7A3853D84E8}" dt="2024-06-03T22:26:43.410" v="8606" actId="47"/>
        <pc:sldMkLst>
          <pc:docMk/>
          <pc:sldMk cId="1583087530" sldId="321"/>
        </pc:sldMkLst>
      </pc:sldChg>
      <pc:sldChg chg="modSp del mod modShow">
        <pc:chgData name="Alex Julian Mantilla Rios" userId="98949caca94da381" providerId="LiveId" clId="{7DA1372C-C4AD-45BF-9002-A7A3853D84E8}" dt="2024-06-03T22:26:44.115" v="8607" actId="47"/>
        <pc:sldMkLst>
          <pc:docMk/>
          <pc:sldMk cId="3195606310" sldId="322"/>
        </pc:sldMkLst>
        <pc:spChg chg="mod">
          <ac:chgData name="Alex Julian Mantilla Rios" userId="98949caca94da381" providerId="LiveId" clId="{7DA1372C-C4AD-45BF-9002-A7A3853D84E8}" dt="2024-06-01T21:42:24.702" v="289"/>
          <ac:spMkLst>
            <pc:docMk/>
            <pc:sldMk cId="3195606310" sldId="322"/>
            <ac:spMk id="2" creationId="{43FA3581-1B13-5062-9677-8BA481DD6729}"/>
          </ac:spMkLst>
        </pc:spChg>
      </pc:sldChg>
      <pc:sldChg chg="del mod modShow">
        <pc:chgData name="Alex Julian Mantilla Rios" userId="98949caca94da381" providerId="LiveId" clId="{7DA1372C-C4AD-45BF-9002-A7A3853D84E8}" dt="2024-06-03T22:26:46.360" v="8608" actId="47"/>
        <pc:sldMkLst>
          <pc:docMk/>
          <pc:sldMk cId="1863363344" sldId="323"/>
        </pc:sldMkLst>
      </pc:sldChg>
      <pc:sldChg chg="del mod modShow">
        <pc:chgData name="Alex Julian Mantilla Rios" userId="98949caca94da381" providerId="LiveId" clId="{7DA1372C-C4AD-45BF-9002-A7A3853D84E8}" dt="2024-06-03T22:26:47.066" v="8609" actId="47"/>
        <pc:sldMkLst>
          <pc:docMk/>
          <pc:sldMk cId="945523440" sldId="324"/>
        </pc:sldMkLst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2671853329" sldId="325"/>
        </pc:sldMkLst>
      </pc:sldChg>
      <pc:sldChg chg="modSp add mod modTransition">
        <pc:chgData name="Alex Julian Mantilla Rios" userId="98949caca94da381" providerId="LiveId" clId="{7DA1372C-C4AD-45BF-9002-A7A3853D84E8}" dt="2024-06-04T13:31:46.626" v="9244"/>
        <pc:sldMkLst>
          <pc:docMk/>
          <pc:sldMk cId="3690726852" sldId="325"/>
        </pc:sldMkLst>
        <pc:spChg chg="mod">
          <ac:chgData name="Alex Julian Mantilla Rios" userId="98949caca94da381" providerId="LiveId" clId="{7DA1372C-C4AD-45BF-9002-A7A3853D84E8}" dt="2024-06-03T22:37:06.602" v="8615" actId="20577"/>
          <ac:spMkLst>
            <pc:docMk/>
            <pc:sldMk cId="3690726852" sldId="325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3T22:35:58.824" v="8612" actId="14100"/>
          <ac:spMkLst>
            <pc:docMk/>
            <pc:sldMk cId="3690726852" sldId="325"/>
            <ac:spMk id="3" creationId="{5490A983-ED1A-4583-1843-68A14F773382}"/>
          </ac:spMkLst>
        </pc:spChg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1626354882" sldId="326"/>
        </pc:sldMkLst>
      </pc:sldChg>
      <pc:sldChg chg="addSp delSp modSp add del mod delAnim">
        <pc:chgData name="Alex Julian Mantilla Rios" userId="98949caca94da381" providerId="LiveId" clId="{7DA1372C-C4AD-45BF-9002-A7A3853D84E8}" dt="2024-06-04T01:20:42.169" v="8994" actId="47"/>
        <pc:sldMkLst>
          <pc:docMk/>
          <pc:sldMk cId="3819408637" sldId="326"/>
        </pc:sldMkLst>
        <pc:spChg chg="mod">
          <ac:chgData name="Alex Julian Mantilla Rios" userId="98949caca94da381" providerId="LiveId" clId="{7DA1372C-C4AD-45BF-9002-A7A3853D84E8}" dt="2024-06-03T23:30:48.442" v="8636" actId="21"/>
          <ac:spMkLst>
            <pc:docMk/>
            <pc:sldMk cId="3819408637" sldId="326"/>
            <ac:spMk id="2" creationId="{43FA3581-1B13-5062-9677-8BA481DD6729}"/>
          </ac:spMkLst>
        </pc:spChg>
        <pc:spChg chg="del">
          <ac:chgData name="Alex Julian Mantilla Rios" userId="98949caca94da381" providerId="LiveId" clId="{7DA1372C-C4AD-45BF-9002-A7A3853D84E8}" dt="2024-06-03T23:30:34.385" v="8632" actId="21"/>
          <ac:spMkLst>
            <pc:docMk/>
            <pc:sldMk cId="3819408637" sldId="326"/>
            <ac:spMk id="6" creationId="{45494D8A-2C55-96E9-5992-7448FC84CFE4}"/>
          </ac:spMkLst>
        </pc:spChg>
        <pc:spChg chg="del">
          <ac:chgData name="Alex Julian Mantilla Rios" userId="98949caca94da381" providerId="LiveId" clId="{7DA1372C-C4AD-45BF-9002-A7A3853D84E8}" dt="2024-06-03T23:30:34.385" v="8632" actId="21"/>
          <ac:spMkLst>
            <pc:docMk/>
            <pc:sldMk cId="3819408637" sldId="326"/>
            <ac:spMk id="7" creationId="{E1A0B990-DFC8-9940-C142-4B085F76DBFE}"/>
          </ac:spMkLst>
        </pc:spChg>
        <pc:spChg chg="add mod">
          <ac:chgData name="Alex Julian Mantilla Rios" userId="98949caca94da381" providerId="LiveId" clId="{7DA1372C-C4AD-45BF-9002-A7A3853D84E8}" dt="2024-06-03T23:30:34.385" v="8632" actId="21"/>
          <ac:spMkLst>
            <pc:docMk/>
            <pc:sldMk cId="3819408637" sldId="326"/>
            <ac:spMk id="8" creationId="{B7FA1FFF-28D4-045B-1AB2-07DD2B93841C}"/>
          </ac:spMkLst>
        </pc:spChg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2253687410" sldId="327"/>
        </pc:sldMkLst>
      </pc:sldChg>
      <pc:sldChg chg="add del mod modShow">
        <pc:chgData name="Alex Julian Mantilla Rios" userId="98949caca94da381" providerId="LiveId" clId="{7DA1372C-C4AD-45BF-9002-A7A3853D84E8}" dt="2024-06-04T01:20:49.052" v="8995" actId="47"/>
        <pc:sldMkLst>
          <pc:docMk/>
          <pc:sldMk cId="2730330407" sldId="327"/>
        </pc:sldMkLst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2604217205" sldId="328"/>
        </pc:sldMkLst>
      </pc:sldChg>
      <pc:sldChg chg="add del mod modShow">
        <pc:chgData name="Alex Julian Mantilla Rios" userId="98949caca94da381" providerId="LiveId" clId="{7DA1372C-C4AD-45BF-9002-A7A3853D84E8}" dt="2024-06-04T01:20:49.052" v="8995" actId="47"/>
        <pc:sldMkLst>
          <pc:docMk/>
          <pc:sldMk cId="2886261389" sldId="328"/>
        </pc:sldMkLst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2479014050" sldId="329"/>
        </pc:sldMkLst>
      </pc:sldChg>
      <pc:sldChg chg="add del mod modShow">
        <pc:chgData name="Alex Julian Mantilla Rios" userId="98949caca94da381" providerId="LiveId" clId="{7DA1372C-C4AD-45BF-9002-A7A3853D84E8}" dt="2024-06-04T01:20:49.052" v="8995" actId="47"/>
        <pc:sldMkLst>
          <pc:docMk/>
          <pc:sldMk cId="4016842300" sldId="329"/>
        </pc:sldMkLst>
      </pc:sldChg>
      <pc:sldChg chg="add del mod modShow">
        <pc:chgData name="Alex Julian Mantilla Rios" userId="98949caca94da381" providerId="LiveId" clId="{7DA1372C-C4AD-45BF-9002-A7A3853D84E8}" dt="2024-06-04T01:20:49.052" v="8995" actId="47"/>
        <pc:sldMkLst>
          <pc:docMk/>
          <pc:sldMk cId="2871017081" sldId="330"/>
        </pc:sldMkLst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3080752665" sldId="330"/>
        </pc:sldMkLst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1356298388" sldId="331"/>
        </pc:sldMkLst>
      </pc:sldChg>
      <pc:sldChg chg="add del mod modShow">
        <pc:chgData name="Alex Julian Mantilla Rios" userId="98949caca94da381" providerId="LiveId" clId="{7DA1372C-C4AD-45BF-9002-A7A3853D84E8}" dt="2024-06-04T01:20:49.052" v="8995" actId="47"/>
        <pc:sldMkLst>
          <pc:docMk/>
          <pc:sldMk cId="3801510316" sldId="331"/>
        </pc:sldMkLst>
      </pc:sldChg>
      <pc:sldChg chg="add del mod modShow">
        <pc:chgData name="Alex Julian Mantilla Rios" userId="98949caca94da381" providerId="LiveId" clId="{7DA1372C-C4AD-45BF-9002-A7A3853D84E8}" dt="2024-06-04T01:20:49.052" v="8995" actId="47"/>
        <pc:sldMkLst>
          <pc:docMk/>
          <pc:sldMk cId="1638384733" sldId="332"/>
        </pc:sldMkLst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2663648827" sldId="332"/>
        </pc:sldMkLst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143599661" sldId="333"/>
        </pc:sldMkLst>
      </pc:sldChg>
      <pc:sldChg chg="add del mod modShow">
        <pc:chgData name="Alex Julian Mantilla Rios" userId="98949caca94da381" providerId="LiveId" clId="{7DA1372C-C4AD-45BF-9002-A7A3853D84E8}" dt="2024-06-04T01:20:49.052" v="8995" actId="47"/>
        <pc:sldMkLst>
          <pc:docMk/>
          <pc:sldMk cId="705829147" sldId="333"/>
        </pc:sldMkLst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1807387123" sldId="334"/>
        </pc:sldMkLst>
      </pc:sldChg>
      <pc:sldChg chg="modSp add mod modTransition">
        <pc:chgData name="Alex Julian Mantilla Rios" userId="98949caca94da381" providerId="LiveId" clId="{7DA1372C-C4AD-45BF-9002-A7A3853D84E8}" dt="2024-06-04T13:31:46.626" v="9244"/>
        <pc:sldMkLst>
          <pc:docMk/>
          <pc:sldMk cId="2861670581" sldId="334"/>
        </pc:sldMkLst>
        <pc:spChg chg="mod">
          <ac:chgData name="Alex Julian Mantilla Rios" userId="98949caca94da381" providerId="LiveId" clId="{7DA1372C-C4AD-45BF-9002-A7A3853D84E8}" dt="2024-06-04T01:32:32.843" v="9065" actId="20577"/>
          <ac:spMkLst>
            <pc:docMk/>
            <pc:sldMk cId="2861670581" sldId="334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01:20:32.022" v="8993" actId="14100"/>
          <ac:spMkLst>
            <pc:docMk/>
            <pc:sldMk cId="2861670581" sldId="334"/>
            <ac:spMk id="3" creationId="{5490A983-ED1A-4583-1843-68A14F773382}"/>
          </ac:spMkLst>
        </pc:spChg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3349429308" sldId="335"/>
        </pc:sldMkLst>
      </pc:sldChg>
      <pc:sldChg chg="addSp delSp modSp add mod ord modTransition">
        <pc:chgData name="Alex Julian Mantilla Rios" userId="98949caca94da381" providerId="LiveId" clId="{7DA1372C-C4AD-45BF-9002-A7A3853D84E8}" dt="2024-06-04T13:46:26.118" v="9374" actId="20577"/>
        <pc:sldMkLst>
          <pc:docMk/>
          <pc:sldMk cId="3841527268" sldId="335"/>
        </pc:sldMkLst>
        <pc:spChg chg="mod">
          <ac:chgData name="Alex Julian Mantilla Rios" userId="98949caca94da381" providerId="LiveId" clId="{7DA1372C-C4AD-45BF-9002-A7A3853D84E8}" dt="2024-06-04T01:32:35.775" v="9068" actId="20577"/>
          <ac:spMkLst>
            <pc:docMk/>
            <pc:sldMk cId="3841527268" sldId="335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13:46:26.118" v="9374" actId="20577"/>
          <ac:spMkLst>
            <pc:docMk/>
            <pc:sldMk cId="3841527268" sldId="335"/>
            <ac:spMk id="3" creationId="{5490A983-ED1A-4583-1843-68A14F773382}"/>
          </ac:spMkLst>
        </pc:spChg>
        <pc:graphicFrameChg chg="del">
          <ac:chgData name="Alex Julian Mantilla Rios" userId="98949caca94da381" providerId="LiveId" clId="{7DA1372C-C4AD-45BF-9002-A7A3853D84E8}" dt="2024-06-03T23:27:40.114" v="8623" actId="478"/>
          <ac:graphicFrameMkLst>
            <pc:docMk/>
            <pc:sldMk cId="3841527268" sldId="335"/>
            <ac:graphicFrameMk id="4" creationId="{039EBF7D-0A61-B4F4-8C8A-D93B88956044}"/>
          </ac:graphicFrameMkLst>
        </pc:graphicFrameChg>
        <pc:picChg chg="add del mod">
          <ac:chgData name="Alex Julian Mantilla Rios" userId="98949caca94da381" providerId="LiveId" clId="{7DA1372C-C4AD-45BF-9002-A7A3853D84E8}" dt="2024-06-04T13:45:57.159" v="9353" actId="478"/>
          <ac:picMkLst>
            <pc:docMk/>
            <pc:sldMk cId="3841527268" sldId="335"/>
            <ac:picMk id="4" creationId="{1E1490D9-E0BB-68C4-2CEF-27D45A34E668}"/>
          </ac:picMkLst>
        </pc:picChg>
        <pc:picChg chg="add del mod">
          <ac:chgData name="Alex Julian Mantilla Rios" userId="98949caca94da381" providerId="LiveId" clId="{7DA1372C-C4AD-45BF-9002-A7A3853D84E8}" dt="2024-06-04T13:42:41.126" v="9345" actId="478"/>
          <ac:picMkLst>
            <pc:docMk/>
            <pc:sldMk cId="3841527268" sldId="335"/>
            <ac:picMk id="6" creationId="{BA93E985-FF3B-C82A-6D33-16275C592CEE}"/>
          </ac:picMkLst>
        </pc:picChg>
        <pc:picChg chg="add mod">
          <ac:chgData name="Alex Julian Mantilla Rios" userId="98949caca94da381" providerId="LiveId" clId="{7DA1372C-C4AD-45BF-9002-A7A3853D84E8}" dt="2024-06-04T13:46:16.041" v="9358" actId="1076"/>
          <ac:picMkLst>
            <pc:docMk/>
            <pc:sldMk cId="3841527268" sldId="335"/>
            <ac:picMk id="7" creationId="{08FDB648-26BA-ACD4-D618-71AEFEDAE4B9}"/>
          </ac:picMkLst>
        </pc:picChg>
      </pc:sldChg>
      <pc:sldChg chg="modSp add mod modTransition">
        <pc:chgData name="Alex Julian Mantilla Rios" userId="98949caca94da381" providerId="LiveId" clId="{7DA1372C-C4AD-45BF-9002-A7A3853D84E8}" dt="2024-06-04T13:31:46.626" v="9244"/>
        <pc:sldMkLst>
          <pc:docMk/>
          <pc:sldMk cId="692888698" sldId="336"/>
        </pc:sldMkLst>
        <pc:spChg chg="mod">
          <ac:chgData name="Alex Julian Mantilla Rios" userId="98949caca94da381" providerId="LiveId" clId="{7DA1372C-C4AD-45BF-9002-A7A3853D84E8}" dt="2024-06-04T01:32:38.917" v="9071" actId="20577"/>
          <ac:spMkLst>
            <pc:docMk/>
            <pc:sldMk cId="692888698" sldId="336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01:15:06.362" v="8638" actId="14100"/>
          <ac:spMkLst>
            <pc:docMk/>
            <pc:sldMk cId="692888698" sldId="336"/>
            <ac:spMk id="3" creationId="{5490A983-ED1A-4583-1843-68A14F773382}"/>
          </ac:spMkLst>
        </pc:spChg>
      </pc:sldChg>
      <pc:sldChg chg="del mod modShow">
        <pc:chgData name="Alex Julian Mantilla Rios" userId="98949caca94da381" providerId="LiveId" clId="{7DA1372C-C4AD-45BF-9002-A7A3853D84E8}" dt="2024-06-03T22:35:46.080" v="8610" actId="2696"/>
        <pc:sldMkLst>
          <pc:docMk/>
          <pc:sldMk cId="2871323391" sldId="336"/>
        </pc:sldMkLst>
      </pc:sldChg>
      <pc:sldChg chg="del">
        <pc:chgData name="Alex Julian Mantilla Rios" userId="98949caca94da381" providerId="LiveId" clId="{7DA1372C-C4AD-45BF-9002-A7A3853D84E8}" dt="2024-06-03T19:30:28.622" v="1971" actId="47"/>
        <pc:sldMkLst>
          <pc:docMk/>
          <pc:sldMk cId="3347285979" sldId="337"/>
        </pc:sldMkLst>
      </pc:sldChg>
      <pc:sldChg chg="addSp delSp modSp mod modTransition modAnim">
        <pc:chgData name="Alex Julian Mantilla Rios" userId="98949caca94da381" providerId="LiveId" clId="{7DA1372C-C4AD-45BF-9002-A7A3853D84E8}" dt="2024-06-04T13:31:46.626" v="9244"/>
        <pc:sldMkLst>
          <pc:docMk/>
          <pc:sldMk cId="2433258755" sldId="338"/>
        </pc:sldMkLst>
        <pc:spChg chg="mod">
          <ac:chgData name="Alex Julian Mantilla Rios" userId="98949caca94da381" providerId="LiveId" clId="{7DA1372C-C4AD-45BF-9002-A7A3853D84E8}" dt="2024-06-01T21:42:24.702" v="289"/>
          <ac:spMkLst>
            <pc:docMk/>
            <pc:sldMk cId="2433258755" sldId="338"/>
            <ac:spMk id="5" creationId="{D1F6FD89-FA0C-011C-AA12-7D0BB956DFAF}"/>
          </ac:spMkLst>
        </pc:spChg>
        <pc:spChg chg="mod">
          <ac:chgData name="Alex Julian Mantilla Rios" userId="98949caca94da381" providerId="LiveId" clId="{7DA1372C-C4AD-45BF-9002-A7A3853D84E8}" dt="2024-05-31T21:08:28.349" v="35" actId="20577"/>
          <ac:spMkLst>
            <pc:docMk/>
            <pc:sldMk cId="2433258755" sldId="338"/>
            <ac:spMk id="7" creationId="{2757E74A-3560-C250-0074-041A2342DF87}"/>
          </ac:spMkLst>
        </pc:spChg>
        <pc:picChg chg="del">
          <ac:chgData name="Alex Julian Mantilla Rios" userId="98949caca94da381" providerId="LiveId" clId="{7DA1372C-C4AD-45BF-9002-A7A3853D84E8}" dt="2024-05-31T21:07:58.456" v="23" actId="478"/>
          <ac:picMkLst>
            <pc:docMk/>
            <pc:sldMk cId="2433258755" sldId="338"/>
            <ac:picMk id="3" creationId="{D7AB20BE-7EF0-7C85-23B4-1C6BB9E01DF8}"/>
          </ac:picMkLst>
        </pc:picChg>
        <pc:picChg chg="add mod">
          <ac:chgData name="Alex Julian Mantilla Rios" userId="98949caca94da381" providerId="LiveId" clId="{7DA1372C-C4AD-45BF-9002-A7A3853D84E8}" dt="2024-06-01T15:16:55.436" v="89" actId="1076"/>
          <ac:picMkLst>
            <pc:docMk/>
            <pc:sldMk cId="2433258755" sldId="338"/>
            <ac:picMk id="8" creationId="{88F0A822-E02D-ACC1-72D9-33ED6D7F3B30}"/>
          </ac:picMkLst>
        </pc:picChg>
      </pc:sldChg>
      <pc:sldChg chg="del">
        <pc:chgData name="Alex Julian Mantilla Rios" userId="98949caca94da381" providerId="LiveId" clId="{7DA1372C-C4AD-45BF-9002-A7A3853D84E8}" dt="2024-06-03T19:30:43.913" v="1977" actId="47"/>
        <pc:sldMkLst>
          <pc:docMk/>
          <pc:sldMk cId="384035199" sldId="339"/>
        </pc:sldMkLst>
      </pc:sldChg>
      <pc:sldChg chg="modSp mod modTransition">
        <pc:chgData name="Alex Julian Mantilla Rios" userId="98949caca94da381" providerId="LiveId" clId="{7DA1372C-C4AD-45BF-9002-A7A3853D84E8}" dt="2024-06-04T13:31:46.626" v="9244"/>
        <pc:sldMkLst>
          <pc:docMk/>
          <pc:sldMk cId="2711977715" sldId="341"/>
        </pc:sldMkLst>
        <pc:spChg chg="mod">
          <ac:chgData name="Alex Julian Mantilla Rios" userId="98949caca94da381" providerId="LiveId" clId="{7DA1372C-C4AD-45BF-9002-A7A3853D84E8}" dt="2024-06-03T19:30:54.642" v="1990"/>
          <ac:spMkLst>
            <pc:docMk/>
            <pc:sldMk cId="2711977715" sldId="341"/>
            <ac:spMk id="2" creationId="{8D02AA78-493D-F68D-F53A-588133C4B788}"/>
          </ac:spMkLst>
        </pc:spChg>
        <pc:spChg chg="mod">
          <ac:chgData name="Alex Julian Mantilla Rios" userId="98949caca94da381" providerId="LiveId" clId="{7DA1372C-C4AD-45BF-9002-A7A3853D84E8}" dt="2024-06-03T19:31:08.664" v="1992" actId="12"/>
          <ac:spMkLst>
            <pc:docMk/>
            <pc:sldMk cId="2711977715" sldId="341"/>
            <ac:spMk id="12" creationId="{E6A167CB-4DEE-BBB6-2968-B27DE96D0828}"/>
          </ac:spMkLst>
        </pc:spChg>
      </pc:sldChg>
      <pc:sldChg chg="addSp delSp modSp mod modTransition delAnim modAnim">
        <pc:chgData name="Alex Julian Mantilla Rios" userId="98949caca94da381" providerId="LiveId" clId="{7DA1372C-C4AD-45BF-9002-A7A3853D84E8}" dt="2024-06-04T13:31:46.626" v="9244"/>
        <pc:sldMkLst>
          <pc:docMk/>
          <pc:sldMk cId="1232975858" sldId="342"/>
        </pc:sldMkLst>
        <pc:spChg chg="del">
          <ac:chgData name="Alex Julian Mantilla Rios" userId="98949caca94da381" providerId="LiveId" clId="{7DA1372C-C4AD-45BF-9002-A7A3853D84E8}" dt="2024-06-01T15:20:34.547" v="94" actId="478"/>
          <ac:spMkLst>
            <pc:docMk/>
            <pc:sldMk cId="1232975858" sldId="342"/>
            <ac:spMk id="6" creationId="{684CFCB5-0891-6158-E6DC-6EE10B3A8ED2}"/>
          </ac:spMkLst>
        </pc:spChg>
        <pc:spChg chg="mod">
          <ac:chgData name="Alex Julian Mantilla Rios" userId="98949caca94da381" providerId="LiveId" clId="{7DA1372C-C4AD-45BF-9002-A7A3853D84E8}" dt="2024-06-03T19:31:43.605" v="1993" actId="207"/>
          <ac:spMkLst>
            <pc:docMk/>
            <pc:sldMk cId="1232975858" sldId="342"/>
            <ac:spMk id="9" creationId="{E3F7EFDE-1C14-BE61-CE8E-9D987E2ED67D}"/>
          </ac:spMkLst>
        </pc:spChg>
        <pc:spChg chg="del">
          <ac:chgData name="Alex Julian Mantilla Rios" userId="98949caca94da381" providerId="LiveId" clId="{7DA1372C-C4AD-45BF-9002-A7A3853D84E8}" dt="2024-06-01T15:20:42.936" v="95" actId="478"/>
          <ac:spMkLst>
            <pc:docMk/>
            <pc:sldMk cId="1232975858" sldId="342"/>
            <ac:spMk id="10" creationId="{78930487-30AC-7E1A-9C63-1D63D119E664}"/>
          </ac:spMkLst>
        </pc:spChg>
        <pc:spChg chg="mod">
          <ac:chgData name="Alex Julian Mantilla Rios" userId="98949caca94da381" providerId="LiveId" clId="{7DA1372C-C4AD-45BF-9002-A7A3853D84E8}" dt="2024-06-03T19:31:43.605" v="1993" actId="207"/>
          <ac:spMkLst>
            <pc:docMk/>
            <pc:sldMk cId="1232975858" sldId="342"/>
            <ac:spMk id="11" creationId="{3A24E443-CEFE-A7DE-B76C-E330C26A472D}"/>
          </ac:spMkLst>
        </pc:spChg>
        <pc:spChg chg="del">
          <ac:chgData name="Alex Julian Mantilla Rios" userId="98949caca94da381" providerId="LiveId" clId="{7DA1372C-C4AD-45BF-9002-A7A3853D84E8}" dt="2024-06-01T15:20:44.151" v="96" actId="478"/>
          <ac:spMkLst>
            <pc:docMk/>
            <pc:sldMk cId="1232975858" sldId="342"/>
            <ac:spMk id="13" creationId="{5A8BB295-54A0-71CC-896C-7C651BD64FF9}"/>
          </ac:spMkLst>
        </pc:spChg>
        <pc:spChg chg="mod">
          <ac:chgData name="Alex Julian Mantilla Rios" userId="98949caca94da381" providerId="LiveId" clId="{7DA1372C-C4AD-45BF-9002-A7A3853D84E8}" dt="2024-06-03T19:31:43.605" v="1993" actId="207"/>
          <ac:spMkLst>
            <pc:docMk/>
            <pc:sldMk cId="1232975858" sldId="342"/>
            <ac:spMk id="14" creationId="{EE90CD46-1996-0199-C06A-063DCBF37555}"/>
          </ac:spMkLst>
        </pc:spChg>
        <pc:spChg chg="del">
          <ac:chgData name="Alex Julian Mantilla Rios" userId="98949caca94da381" providerId="LiveId" clId="{7DA1372C-C4AD-45BF-9002-A7A3853D84E8}" dt="2024-06-01T15:20:45.621" v="97" actId="478"/>
          <ac:spMkLst>
            <pc:docMk/>
            <pc:sldMk cId="1232975858" sldId="342"/>
            <ac:spMk id="15" creationId="{9BEA9408-B144-F53F-F5CF-8044411A6A81}"/>
          </ac:spMkLst>
        </pc:spChg>
        <pc:spChg chg="mod">
          <ac:chgData name="Alex Julian Mantilla Rios" userId="98949caca94da381" providerId="LiveId" clId="{7DA1372C-C4AD-45BF-9002-A7A3853D84E8}" dt="2024-06-03T19:31:43.605" v="1993" actId="207"/>
          <ac:spMkLst>
            <pc:docMk/>
            <pc:sldMk cId="1232975858" sldId="342"/>
            <ac:spMk id="16" creationId="{04EB921B-663B-12EF-48AD-13950E6BD02A}"/>
          </ac:spMkLst>
        </pc:spChg>
        <pc:spChg chg="mod">
          <ac:chgData name="Alex Julian Mantilla Rios" userId="98949caca94da381" providerId="LiveId" clId="{7DA1372C-C4AD-45BF-9002-A7A3853D84E8}" dt="2024-06-03T19:31:51.043" v="1994" actId="208"/>
          <ac:spMkLst>
            <pc:docMk/>
            <pc:sldMk cId="1232975858" sldId="342"/>
            <ac:spMk id="21" creationId="{5F5D0F01-F9D3-8A5F-5A79-2A488445D0F6}"/>
          </ac:spMkLst>
        </pc:spChg>
        <pc:spChg chg="mod">
          <ac:chgData name="Alex Julian Mantilla Rios" userId="98949caca94da381" providerId="LiveId" clId="{7DA1372C-C4AD-45BF-9002-A7A3853D84E8}" dt="2024-06-03T19:31:51.043" v="1994" actId="208"/>
          <ac:spMkLst>
            <pc:docMk/>
            <pc:sldMk cId="1232975858" sldId="342"/>
            <ac:spMk id="22" creationId="{B31C8765-9FAF-7F26-3045-67232AE1F9E2}"/>
          </ac:spMkLst>
        </pc:spChg>
        <pc:spChg chg="mod">
          <ac:chgData name="Alex Julian Mantilla Rios" userId="98949caca94da381" providerId="LiveId" clId="{7DA1372C-C4AD-45BF-9002-A7A3853D84E8}" dt="2024-06-03T19:31:51.043" v="1994" actId="208"/>
          <ac:spMkLst>
            <pc:docMk/>
            <pc:sldMk cId="1232975858" sldId="342"/>
            <ac:spMk id="23" creationId="{07095137-5847-1AB1-B3B8-DFC00A25BD64}"/>
          </ac:spMkLst>
        </pc:spChg>
        <pc:picChg chg="add mod">
          <ac:chgData name="Alex Julian Mantilla Rios" userId="98949caca94da381" providerId="LiveId" clId="{7DA1372C-C4AD-45BF-9002-A7A3853D84E8}" dt="2024-06-01T15:26:24.240" v="121" actId="1076"/>
          <ac:picMkLst>
            <pc:docMk/>
            <pc:sldMk cId="1232975858" sldId="342"/>
            <ac:picMk id="3" creationId="{A7CBF96D-532B-3C30-519E-A8EEE5F32225}"/>
          </ac:picMkLst>
        </pc:picChg>
        <pc:picChg chg="add del mod">
          <ac:chgData name="Alex Julian Mantilla Rios" userId="98949caca94da381" providerId="LiveId" clId="{7DA1372C-C4AD-45BF-9002-A7A3853D84E8}" dt="2024-06-01T15:48:09.431" v="185" actId="478"/>
          <ac:picMkLst>
            <pc:docMk/>
            <pc:sldMk cId="1232975858" sldId="342"/>
            <ac:picMk id="5" creationId="{65289602-47EF-F038-BD92-F894E75815D7}"/>
          </ac:picMkLst>
        </pc:picChg>
        <pc:picChg chg="mod">
          <ac:chgData name="Alex Julian Mantilla Rios" userId="98949caca94da381" providerId="LiveId" clId="{7DA1372C-C4AD-45BF-9002-A7A3853D84E8}" dt="2024-06-01T15:28:19.672" v="163" actId="1038"/>
          <ac:picMkLst>
            <pc:docMk/>
            <pc:sldMk cId="1232975858" sldId="342"/>
            <ac:picMk id="7" creationId="{F47E4BCB-799A-8BF1-6FCA-5F70C7777A43}"/>
          </ac:picMkLst>
        </pc:picChg>
        <pc:picChg chg="add del mod">
          <ac:chgData name="Alex Julian Mantilla Rios" userId="98949caca94da381" providerId="LiveId" clId="{7DA1372C-C4AD-45BF-9002-A7A3853D84E8}" dt="2024-06-01T21:12:20.071" v="209" actId="478"/>
          <ac:picMkLst>
            <pc:docMk/>
            <pc:sldMk cId="1232975858" sldId="342"/>
            <ac:picMk id="12" creationId="{E278DAAB-6DC0-48FE-4C02-7C82FBBCD09A}"/>
          </ac:picMkLst>
        </pc:picChg>
        <pc:picChg chg="add del mod">
          <ac:chgData name="Alex Julian Mantilla Rios" userId="98949caca94da381" providerId="LiveId" clId="{7DA1372C-C4AD-45BF-9002-A7A3853D84E8}" dt="2024-06-01T21:12:19.086" v="208" actId="21"/>
          <ac:picMkLst>
            <pc:docMk/>
            <pc:sldMk cId="1232975858" sldId="342"/>
            <ac:picMk id="18" creationId="{C3839D12-04C0-7C44-CE99-BC33FD6C6F8E}"/>
          </ac:picMkLst>
        </pc:picChg>
        <pc:picChg chg="add mod">
          <ac:chgData name="Alex Julian Mantilla Rios" userId="98949caca94da381" providerId="LiveId" clId="{7DA1372C-C4AD-45BF-9002-A7A3853D84E8}" dt="2024-06-01T21:12:20.215" v="210"/>
          <ac:picMkLst>
            <pc:docMk/>
            <pc:sldMk cId="1232975858" sldId="342"/>
            <ac:picMk id="19" creationId="{C3839D12-04C0-7C44-CE99-BC33FD6C6F8E}"/>
          </ac:picMkLst>
        </pc:picChg>
        <pc:picChg chg="del">
          <ac:chgData name="Alex Julian Mantilla Rios" userId="98949caca94da381" providerId="LiveId" clId="{7DA1372C-C4AD-45BF-9002-A7A3853D84E8}" dt="2024-06-01T15:27:16.597" v="130" actId="478"/>
          <ac:picMkLst>
            <pc:docMk/>
            <pc:sldMk cId="1232975858" sldId="342"/>
            <ac:picMk id="20" creationId="{6A216CEB-E620-7C15-63CD-FA39FE2C1F6F}"/>
          </ac:picMkLst>
        </pc:picChg>
        <pc:picChg chg="add mod">
          <ac:chgData name="Alex Julian Mantilla Rios" userId="98949caca94da381" providerId="LiveId" clId="{7DA1372C-C4AD-45BF-9002-A7A3853D84E8}" dt="2024-06-01T21:27:43.945" v="227" actId="1076"/>
          <ac:picMkLst>
            <pc:docMk/>
            <pc:sldMk cId="1232975858" sldId="342"/>
            <ac:picMk id="25" creationId="{B0045F7A-1BBD-A64F-337A-189F2E439852}"/>
          </ac:picMkLst>
        </pc:picChg>
        <pc:picChg chg="del mod">
          <ac:chgData name="Alex Julian Mantilla Rios" userId="98949caca94da381" providerId="LiveId" clId="{7DA1372C-C4AD-45BF-9002-A7A3853D84E8}" dt="2024-06-01T21:13:39.734" v="221" actId="478"/>
          <ac:picMkLst>
            <pc:docMk/>
            <pc:sldMk cId="1232975858" sldId="342"/>
            <ac:picMk id="1026" creationId="{E06E68AC-17ED-8CF4-61E3-4C19A5CE386E}"/>
          </ac:picMkLst>
        </pc:picChg>
      </pc:sldChg>
      <pc:sldChg chg="modSp modTransition modAnim">
        <pc:chgData name="Alex Julian Mantilla Rios" userId="98949caca94da381" providerId="LiveId" clId="{7DA1372C-C4AD-45BF-9002-A7A3853D84E8}" dt="2024-06-04T13:31:46.626" v="9244"/>
        <pc:sldMkLst>
          <pc:docMk/>
          <pc:sldMk cId="63181055" sldId="343"/>
        </pc:sldMkLst>
        <pc:spChg chg="mod">
          <ac:chgData name="Alex Julian Mantilla Rios" userId="98949caca94da381" providerId="LiveId" clId="{7DA1372C-C4AD-45BF-9002-A7A3853D84E8}" dt="2024-06-01T20:40:23.677" v="197" actId="12"/>
          <ac:spMkLst>
            <pc:docMk/>
            <pc:sldMk cId="63181055" sldId="343"/>
            <ac:spMk id="5" creationId="{189D0906-E727-DA49-2EA0-EADF5737E3C0}"/>
          </ac:spMkLst>
        </pc:spChg>
      </pc:sldChg>
      <pc:sldChg chg="modSp mod modTransition modAnim">
        <pc:chgData name="Alex Julian Mantilla Rios" userId="98949caca94da381" providerId="LiveId" clId="{7DA1372C-C4AD-45BF-9002-A7A3853D84E8}" dt="2024-06-04T13:31:46.626" v="9244"/>
        <pc:sldMkLst>
          <pc:docMk/>
          <pc:sldMk cId="2816915309" sldId="344"/>
        </pc:sldMkLst>
        <pc:spChg chg="mod">
          <ac:chgData name="Alex Julian Mantilla Rios" userId="98949caca94da381" providerId="LiveId" clId="{7DA1372C-C4AD-45BF-9002-A7A3853D84E8}" dt="2024-06-04T01:23:45.698" v="9015" actId="20577"/>
          <ac:spMkLst>
            <pc:docMk/>
            <pc:sldMk cId="2816915309" sldId="344"/>
            <ac:spMk id="5" creationId="{189D0906-E727-DA49-2EA0-EADF5737E3C0}"/>
          </ac:spMkLst>
        </pc:spChg>
      </pc:sldChg>
      <pc:sldChg chg="del">
        <pc:chgData name="Alex Julian Mantilla Rios" userId="98949caca94da381" providerId="LiveId" clId="{7DA1372C-C4AD-45BF-9002-A7A3853D84E8}" dt="2024-06-03T19:32:20.941" v="1996" actId="47"/>
        <pc:sldMkLst>
          <pc:docMk/>
          <pc:sldMk cId="1579816299" sldId="345"/>
        </pc:sldMkLst>
      </pc:sldChg>
      <pc:sldChg chg="addSp delSp modSp mod modTransition modAnim">
        <pc:chgData name="Alex Julian Mantilla Rios" userId="98949caca94da381" providerId="LiveId" clId="{7DA1372C-C4AD-45BF-9002-A7A3853D84E8}" dt="2024-06-04T13:31:46.626" v="9244"/>
        <pc:sldMkLst>
          <pc:docMk/>
          <pc:sldMk cId="630984703" sldId="347"/>
        </pc:sldMkLst>
        <pc:spChg chg="mod">
          <ac:chgData name="Alex Julian Mantilla Rios" userId="98949caca94da381" providerId="LiveId" clId="{7DA1372C-C4AD-45BF-9002-A7A3853D84E8}" dt="2024-06-03T19:32:43.845" v="2014" actId="20577"/>
          <ac:spMkLst>
            <pc:docMk/>
            <pc:sldMk cId="630984703" sldId="347"/>
            <ac:spMk id="2" creationId="{8D02AA78-493D-F68D-F53A-588133C4B788}"/>
          </ac:spMkLst>
        </pc:spChg>
        <pc:spChg chg="add mod">
          <ac:chgData name="Alex Julian Mantilla Rios" userId="98949caca94da381" providerId="LiveId" clId="{7DA1372C-C4AD-45BF-9002-A7A3853D84E8}" dt="2024-06-04T01:25:44.712" v="9034" actId="113"/>
          <ac:spMkLst>
            <pc:docMk/>
            <pc:sldMk cId="630984703" sldId="347"/>
            <ac:spMk id="3" creationId="{7EE4FF80-8C08-00A1-4CCC-FBA31EB26D6C}"/>
          </ac:spMkLst>
        </pc:spChg>
        <pc:spChg chg="add mod">
          <ac:chgData name="Alex Julian Mantilla Rios" userId="98949caca94da381" providerId="LiveId" clId="{7DA1372C-C4AD-45BF-9002-A7A3853D84E8}" dt="2024-06-04T01:19:19.495" v="8988" actId="20577"/>
          <ac:spMkLst>
            <pc:docMk/>
            <pc:sldMk cId="630984703" sldId="347"/>
            <ac:spMk id="5" creationId="{DE46DBC1-CB38-7221-98B4-CBF19E527460}"/>
          </ac:spMkLst>
        </pc:spChg>
        <pc:spChg chg="add del">
          <ac:chgData name="Alex Julian Mantilla Rios" userId="98949caca94da381" providerId="LiveId" clId="{7DA1372C-C4AD-45BF-9002-A7A3853D84E8}" dt="2024-06-03T19:45:58.390" v="2227" actId="478"/>
          <ac:spMkLst>
            <pc:docMk/>
            <pc:sldMk cId="630984703" sldId="347"/>
            <ac:spMk id="6" creationId="{2AC00807-D612-9EF5-7794-40D4224E1C00}"/>
          </ac:spMkLst>
        </pc:spChg>
        <pc:spChg chg="add mod">
          <ac:chgData name="Alex Julian Mantilla Rios" userId="98949caca94da381" providerId="LiveId" clId="{7DA1372C-C4AD-45BF-9002-A7A3853D84E8}" dt="2024-06-04T01:17:24.959" v="8789" actId="20577"/>
          <ac:spMkLst>
            <pc:docMk/>
            <pc:sldMk cId="630984703" sldId="347"/>
            <ac:spMk id="7" creationId="{6B842742-DFE5-AA7F-7435-D1C6CD4FE3D3}"/>
          </ac:spMkLst>
        </pc:spChg>
        <pc:spChg chg="add mod">
          <ac:chgData name="Alex Julian Mantilla Rios" userId="98949caca94da381" providerId="LiveId" clId="{7DA1372C-C4AD-45BF-9002-A7A3853D84E8}" dt="2024-06-03T19:46:03.100" v="2230" actId="1076"/>
          <ac:spMkLst>
            <pc:docMk/>
            <pc:sldMk cId="630984703" sldId="347"/>
            <ac:spMk id="8" creationId="{3B68461B-9AB0-AE2F-7DAC-CAF407EDD197}"/>
          </ac:spMkLst>
        </pc:spChg>
        <pc:spChg chg="add mod">
          <ac:chgData name="Alex Julian Mantilla Rios" userId="98949caca94da381" providerId="LiveId" clId="{7DA1372C-C4AD-45BF-9002-A7A3853D84E8}" dt="2024-06-03T19:49:07.178" v="2417" actId="313"/>
          <ac:spMkLst>
            <pc:docMk/>
            <pc:sldMk cId="630984703" sldId="347"/>
            <ac:spMk id="9" creationId="{83220FC0-D936-F511-B605-3D31A65D481B}"/>
          </ac:spMkLst>
        </pc:spChg>
        <pc:spChg chg="add mod">
          <ac:chgData name="Alex Julian Mantilla Rios" userId="98949caca94da381" providerId="LiveId" clId="{7DA1372C-C4AD-45BF-9002-A7A3853D84E8}" dt="2024-06-04T01:18:42.230" v="8929" actId="20577"/>
          <ac:spMkLst>
            <pc:docMk/>
            <pc:sldMk cId="630984703" sldId="347"/>
            <ac:spMk id="11" creationId="{99D80F17-E00C-A5D9-6D87-3263772CBCD1}"/>
          </ac:spMkLst>
        </pc:spChg>
        <pc:picChg chg="del">
          <ac:chgData name="Alex Julian Mantilla Rios" userId="98949caca94da381" providerId="LiveId" clId="{7DA1372C-C4AD-45BF-9002-A7A3853D84E8}" dt="2024-06-03T19:34:23.850" v="2025" actId="478"/>
          <ac:picMkLst>
            <pc:docMk/>
            <pc:sldMk cId="630984703" sldId="347"/>
            <ac:picMk id="10" creationId="{09E00102-1497-8D5E-E006-D2E0F69C823A}"/>
          </ac:picMkLst>
        </pc:picChg>
        <pc:picChg chg="del mod">
          <ac:chgData name="Alex Julian Mantilla Rios" userId="98949caca94da381" providerId="LiveId" clId="{7DA1372C-C4AD-45BF-9002-A7A3853D84E8}" dt="2024-06-03T19:34:23.451" v="2024" actId="478"/>
          <ac:picMkLst>
            <pc:docMk/>
            <pc:sldMk cId="630984703" sldId="347"/>
            <ac:picMk id="13" creationId="{18E45B7C-8035-A168-56F5-840A4E87D7A6}"/>
          </ac:picMkLst>
        </pc:picChg>
        <pc:cxnChg chg="add mod">
          <ac:chgData name="Alex Julian Mantilla Rios" userId="98949caca94da381" providerId="LiveId" clId="{7DA1372C-C4AD-45BF-9002-A7A3853D84E8}" dt="2024-06-04T01:25:22.107" v="9031"/>
          <ac:cxnSpMkLst>
            <pc:docMk/>
            <pc:sldMk cId="630984703" sldId="347"/>
            <ac:cxnSpMk id="8" creationId="{AE958DA1-22E4-A1A1-5DC0-C9192BA16A52}"/>
          </ac:cxnSpMkLst>
        </pc:cxnChg>
        <pc:cxnChg chg="add mod">
          <ac:chgData name="Alex Julian Mantilla Rios" userId="98949caca94da381" providerId="LiveId" clId="{7DA1372C-C4AD-45BF-9002-A7A3853D84E8}" dt="2024-06-04T01:25:28.651" v="9032"/>
          <ac:cxnSpMkLst>
            <pc:docMk/>
            <pc:sldMk cId="630984703" sldId="347"/>
            <ac:cxnSpMk id="12" creationId="{4A7D11A8-533B-53CD-5966-AE140256FC19}"/>
          </ac:cxnSpMkLst>
        </pc:cxnChg>
        <pc:cxnChg chg="add mod">
          <ac:chgData name="Alex Julian Mantilla Rios" userId="98949caca94da381" providerId="LiveId" clId="{7DA1372C-C4AD-45BF-9002-A7A3853D84E8}" dt="2024-06-04T01:25:33.217" v="9033"/>
          <ac:cxnSpMkLst>
            <pc:docMk/>
            <pc:sldMk cId="630984703" sldId="347"/>
            <ac:cxnSpMk id="13" creationId="{6F0B4E56-7AD6-9A94-9C81-740912086736}"/>
          </ac:cxnSpMkLst>
        </pc:cxnChg>
        <pc:cxnChg chg="add mod">
          <ac:chgData name="Alex Julian Mantilla Rios" userId="98949caca94da381" providerId="LiveId" clId="{7DA1372C-C4AD-45BF-9002-A7A3853D84E8}" dt="2024-06-04T01:25:00.072" v="9028" actId="1076"/>
          <ac:cxnSpMkLst>
            <pc:docMk/>
            <pc:sldMk cId="630984703" sldId="347"/>
            <ac:cxnSpMk id="14" creationId="{87F8F486-F16D-DB4E-4A3A-7BF6C7087C12}"/>
          </ac:cxnSpMkLst>
        </pc:cxnChg>
        <pc:cxnChg chg="add mod">
          <ac:chgData name="Alex Julian Mantilla Rios" userId="98949caca94da381" providerId="LiveId" clId="{7DA1372C-C4AD-45BF-9002-A7A3853D84E8}" dt="2024-06-04T01:24:57.278" v="9027" actId="1076"/>
          <ac:cxnSpMkLst>
            <pc:docMk/>
            <pc:sldMk cId="630984703" sldId="347"/>
            <ac:cxnSpMk id="15" creationId="{7D790757-9979-448F-CFF1-F38353D5FF21}"/>
          </ac:cxnSpMkLst>
        </pc:cxnChg>
        <pc:cxnChg chg="add mod">
          <ac:chgData name="Alex Julian Mantilla Rios" userId="98949caca94da381" providerId="LiveId" clId="{7DA1372C-C4AD-45BF-9002-A7A3853D84E8}" dt="2024-06-04T01:25:04.074" v="9030" actId="1076"/>
          <ac:cxnSpMkLst>
            <pc:docMk/>
            <pc:sldMk cId="630984703" sldId="347"/>
            <ac:cxnSpMk id="16" creationId="{1FE32893-A00A-942B-AEA1-81808845A8AA}"/>
          </ac:cxnSpMkLst>
        </pc:cxnChg>
        <pc:cxnChg chg="add mod">
          <ac:chgData name="Alex Julian Mantilla Rios" userId="98949caca94da381" providerId="LiveId" clId="{7DA1372C-C4AD-45BF-9002-A7A3853D84E8}" dt="2024-06-04T01:26:09.321" v="9038" actId="1076"/>
          <ac:cxnSpMkLst>
            <pc:docMk/>
            <pc:sldMk cId="630984703" sldId="347"/>
            <ac:cxnSpMk id="17" creationId="{A8C9FEFD-51C3-B512-CCBC-38B1A110D368}"/>
          </ac:cxnSpMkLst>
        </pc:cxnChg>
        <pc:cxnChg chg="add mod">
          <ac:chgData name="Alex Julian Mantilla Rios" userId="98949caca94da381" providerId="LiveId" clId="{7DA1372C-C4AD-45BF-9002-A7A3853D84E8}" dt="2024-06-04T01:26:14.409" v="9040" actId="1076"/>
          <ac:cxnSpMkLst>
            <pc:docMk/>
            <pc:sldMk cId="630984703" sldId="347"/>
            <ac:cxnSpMk id="19" creationId="{8B1BC15C-663F-08C4-9BD3-74DC083AFFCA}"/>
          </ac:cxnSpMkLst>
        </pc:cxnChg>
      </pc:sldChg>
      <pc:sldChg chg="modTransition">
        <pc:chgData name="Alex Julian Mantilla Rios" userId="98949caca94da381" providerId="LiveId" clId="{7DA1372C-C4AD-45BF-9002-A7A3853D84E8}" dt="2024-06-04T13:31:46.626" v="9244"/>
        <pc:sldMkLst>
          <pc:docMk/>
          <pc:sldMk cId="1891023911" sldId="348"/>
        </pc:sldMkLst>
      </pc:sldChg>
      <pc:sldChg chg="modSp mod modTransition">
        <pc:chgData name="Alex Julian Mantilla Rios" userId="98949caca94da381" providerId="LiveId" clId="{7DA1372C-C4AD-45BF-9002-A7A3853D84E8}" dt="2024-06-04T13:50:21.188" v="9427" actId="1076"/>
        <pc:sldMkLst>
          <pc:docMk/>
          <pc:sldMk cId="2778422558" sldId="350"/>
        </pc:sldMkLst>
        <pc:spChg chg="mod">
          <ac:chgData name="Alex Julian Mantilla Rios" userId="98949caca94da381" providerId="LiveId" clId="{7DA1372C-C4AD-45BF-9002-A7A3853D84E8}" dt="2024-06-04T13:32:41.165" v="9256" actId="20577"/>
          <ac:spMkLst>
            <pc:docMk/>
            <pc:sldMk cId="2778422558" sldId="350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01:39:05.121" v="9183" actId="14100"/>
          <ac:spMkLst>
            <pc:docMk/>
            <pc:sldMk cId="2778422558" sldId="350"/>
            <ac:spMk id="3" creationId="{5490A983-ED1A-4583-1843-68A14F773382}"/>
          </ac:spMkLst>
        </pc:spChg>
        <pc:spChg chg="mod">
          <ac:chgData name="Alex Julian Mantilla Rios" userId="98949caca94da381" providerId="LiveId" clId="{7DA1372C-C4AD-45BF-9002-A7A3853D84E8}" dt="2024-06-04T13:50:07.319" v="9426" actId="20577"/>
          <ac:spMkLst>
            <pc:docMk/>
            <pc:sldMk cId="2778422558" sldId="350"/>
            <ac:spMk id="9" creationId="{31E36279-57C8-9C48-5C42-0EBDB73961B2}"/>
          </ac:spMkLst>
        </pc:spChg>
        <pc:spChg chg="mod">
          <ac:chgData name="Alex Julian Mantilla Rios" userId="98949caca94da381" providerId="LiveId" clId="{7DA1372C-C4AD-45BF-9002-A7A3853D84E8}" dt="2024-06-04T13:34:50.299" v="9279" actId="1036"/>
          <ac:spMkLst>
            <pc:docMk/>
            <pc:sldMk cId="2778422558" sldId="350"/>
            <ac:spMk id="10" creationId="{0482F2D7-B895-DB1F-1DF3-0E75C80D2247}"/>
          </ac:spMkLst>
        </pc:spChg>
        <pc:spChg chg="mod">
          <ac:chgData name="Alex Julian Mantilla Rios" userId="98949caca94da381" providerId="LiveId" clId="{7DA1372C-C4AD-45BF-9002-A7A3853D84E8}" dt="2024-06-04T13:50:21.188" v="9427" actId="1076"/>
          <ac:spMkLst>
            <pc:docMk/>
            <pc:sldMk cId="2778422558" sldId="350"/>
            <ac:spMk id="11" creationId="{E11840B6-789A-6D89-4F3C-97A8A5EF1FBC}"/>
          </ac:spMkLst>
        </pc:spChg>
        <pc:picChg chg="mod">
          <ac:chgData name="Alex Julian Mantilla Rios" userId="98949caca94da381" providerId="LiveId" clId="{7DA1372C-C4AD-45BF-9002-A7A3853D84E8}" dt="2024-06-04T13:49:53.054" v="9421" actId="14100"/>
          <ac:picMkLst>
            <pc:docMk/>
            <pc:sldMk cId="2778422558" sldId="350"/>
            <ac:picMk id="4" creationId="{36EA2B02-1A20-D238-6ECA-FDA00C3A2967}"/>
          </ac:picMkLst>
        </pc:picChg>
        <pc:picChg chg="mod">
          <ac:chgData name="Alex Julian Mantilla Rios" userId="98949caca94da381" providerId="LiveId" clId="{7DA1372C-C4AD-45BF-9002-A7A3853D84E8}" dt="2024-06-04T13:49:45.736" v="9419" actId="1076"/>
          <ac:picMkLst>
            <pc:docMk/>
            <pc:sldMk cId="2778422558" sldId="350"/>
            <ac:picMk id="8" creationId="{3221DB8B-04A9-7149-A41B-3B76E77D94DB}"/>
          </ac:picMkLst>
        </pc:picChg>
      </pc:sldChg>
      <pc:sldChg chg="modSp del mod modShow">
        <pc:chgData name="Alex Julian Mantilla Rios" userId="98949caca94da381" providerId="LiveId" clId="{7DA1372C-C4AD-45BF-9002-A7A3853D84E8}" dt="2024-06-04T01:33:17.756" v="9087" actId="47"/>
        <pc:sldMkLst>
          <pc:docMk/>
          <pc:sldMk cId="114263838" sldId="351"/>
        </pc:sldMkLst>
        <pc:spChg chg="mod">
          <ac:chgData name="Alex Julian Mantilla Rios" userId="98949caca94da381" providerId="LiveId" clId="{7DA1372C-C4AD-45BF-9002-A7A3853D84E8}" dt="2024-06-04T01:20:10.054" v="8989" actId="14100"/>
          <ac:spMkLst>
            <pc:docMk/>
            <pc:sldMk cId="114263838" sldId="351"/>
            <ac:spMk id="3" creationId="{5490A983-ED1A-4583-1843-68A14F773382}"/>
          </ac:spMkLst>
        </pc:spChg>
        <pc:picChg chg="mod">
          <ac:chgData name="Alex Julian Mantilla Rios" userId="98949caca94da381" providerId="LiveId" clId="{7DA1372C-C4AD-45BF-9002-A7A3853D84E8}" dt="2024-06-04T01:20:11.922" v="8991" actId="1076"/>
          <ac:picMkLst>
            <pc:docMk/>
            <pc:sldMk cId="114263838" sldId="351"/>
            <ac:picMk id="4" creationId="{59D157B7-79D6-0499-E398-6AD8BF7BF05A}"/>
          </ac:picMkLst>
        </pc:picChg>
      </pc:sldChg>
      <pc:sldChg chg="modSp del mod modShow">
        <pc:chgData name="Alex Julian Mantilla Rios" userId="98949caca94da381" providerId="LiveId" clId="{7DA1372C-C4AD-45BF-9002-A7A3853D84E8}" dt="2024-06-04T01:33:17.756" v="9087" actId="47"/>
        <pc:sldMkLst>
          <pc:docMk/>
          <pc:sldMk cId="631602328" sldId="352"/>
        </pc:sldMkLst>
        <pc:spChg chg="mod">
          <ac:chgData name="Alex Julian Mantilla Rios" userId="98949caca94da381" providerId="LiveId" clId="{7DA1372C-C4AD-45BF-9002-A7A3853D84E8}" dt="2024-06-04T01:21:03.823" v="8996" actId="14100"/>
          <ac:spMkLst>
            <pc:docMk/>
            <pc:sldMk cId="631602328" sldId="352"/>
            <ac:spMk id="3" creationId="{5490A983-ED1A-4583-1843-68A14F773382}"/>
          </ac:spMkLst>
        </pc:spChg>
      </pc:sldChg>
      <pc:sldChg chg="modSp del mod modShow">
        <pc:chgData name="Alex Julian Mantilla Rios" userId="98949caca94da381" providerId="LiveId" clId="{7DA1372C-C4AD-45BF-9002-A7A3853D84E8}" dt="2024-06-04T01:33:17.756" v="9087" actId="47"/>
        <pc:sldMkLst>
          <pc:docMk/>
          <pc:sldMk cId="3859035564" sldId="353"/>
        </pc:sldMkLst>
        <pc:spChg chg="mod">
          <ac:chgData name="Alex Julian Mantilla Rios" userId="98949caca94da381" providerId="LiveId" clId="{7DA1372C-C4AD-45BF-9002-A7A3853D84E8}" dt="2024-06-04T01:21:14.229" v="8997" actId="14100"/>
          <ac:spMkLst>
            <pc:docMk/>
            <pc:sldMk cId="3859035564" sldId="353"/>
            <ac:spMk id="3" creationId="{5490A983-ED1A-4583-1843-68A14F773382}"/>
          </ac:spMkLst>
        </pc:spChg>
      </pc:sldChg>
      <pc:sldChg chg="modSp del mod modShow">
        <pc:chgData name="Alex Julian Mantilla Rios" userId="98949caca94da381" providerId="LiveId" clId="{7DA1372C-C4AD-45BF-9002-A7A3853D84E8}" dt="2024-06-04T01:33:17.756" v="9087" actId="47"/>
        <pc:sldMkLst>
          <pc:docMk/>
          <pc:sldMk cId="4218457993" sldId="354"/>
        </pc:sldMkLst>
        <pc:spChg chg="mod">
          <ac:chgData name="Alex Julian Mantilla Rios" userId="98949caca94da381" providerId="LiveId" clId="{7DA1372C-C4AD-45BF-9002-A7A3853D84E8}" dt="2024-06-04T01:21:20.257" v="8999" actId="14100"/>
          <ac:spMkLst>
            <pc:docMk/>
            <pc:sldMk cId="4218457993" sldId="354"/>
            <ac:spMk id="3" creationId="{5490A983-ED1A-4583-1843-68A14F773382}"/>
          </ac:spMkLst>
        </pc:spChg>
      </pc:sldChg>
      <pc:sldChg chg="modSp del mod modShow">
        <pc:chgData name="Alex Julian Mantilla Rios" userId="98949caca94da381" providerId="LiveId" clId="{7DA1372C-C4AD-45BF-9002-A7A3853D84E8}" dt="2024-06-04T01:33:17.756" v="9087" actId="47"/>
        <pc:sldMkLst>
          <pc:docMk/>
          <pc:sldMk cId="4200908401" sldId="355"/>
        </pc:sldMkLst>
        <pc:spChg chg="mod">
          <ac:chgData name="Alex Julian Mantilla Rios" userId="98949caca94da381" providerId="LiveId" clId="{7DA1372C-C4AD-45BF-9002-A7A3853D84E8}" dt="2024-06-04T01:21:25.373" v="9000" actId="14100"/>
          <ac:spMkLst>
            <pc:docMk/>
            <pc:sldMk cId="4200908401" sldId="355"/>
            <ac:spMk id="3" creationId="{5490A983-ED1A-4583-1843-68A14F773382}"/>
          </ac:spMkLst>
        </pc:spChg>
      </pc:sldChg>
      <pc:sldChg chg="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1429761128" sldId="356"/>
        </pc:sldMkLst>
        <pc:spChg chg="mod">
          <ac:chgData name="Alex Julian Mantilla Rios" userId="98949caca94da381" providerId="LiveId" clId="{7DA1372C-C4AD-45BF-9002-A7A3853D84E8}" dt="2024-06-04T01:32:56.925" v="9080" actId="20577"/>
          <ac:spMkLst>
            <pc:docMk/>
            <pc:sldMk cId="1429761128" sldId="356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01:23:23.024" v="9011" actId="20577"/>
          <ac:spMkLst>
            <pc:docMk/>
            <pc:sldMk cId="1429761128" sldId="356"/>
            <ac:spMk id="3" creationId="{5490A983-ED1A-4583-1843-68A14F773382}"/>
          </ac:spMkLst>
        </pc:spChg>
      </pc:sldChg>
      <pc:sldChg chg="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4274133137" sldId="357"/>
        </pc:sldMkLst>
        <pc:spChg chg="mod">
          <ac:chgData name="Alex Julian Mantilla Rios" userId="98949caca94da381" providerId="LiveId" clId="{7DA1372C-C4AD-45BF-9002-A7A3853D84E8}" dt="2024-06-04T01:32:59.138" v="9083" actId="20577"/>
          <ac:spMkLst>
            <pc:docMk/>
            <pc:sldMk cId="4274133137" sldId="357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01:23:26.508" v="9012" actId="20577"/>
          <ac:spMkLst>
            <pc:docMk/>
            <pc:sldMk cId="4274133137" sldId="357"/>
            <ac:spMk id="3" creationId="{5490A983-ED1A-4583-1843-68A14F773382}"/>
          </ac:spMkLst>
        </pc:spChg>
      </pc:sldChg>
      <pc:sldChg chg="modSp mod modTransition modShow">
        <pc:chgData name="Alex Julian Mantilla Rios" userId="98949caca94da381" providerId="LiveId" clId="{7DA1372C-C4AD-45BF-9002-A7A3853D84E8}" dt="2024-06-04T13:31:46.626" v="9244"/>
        <pc:sldMkLst>
          <pc:docMk/>
          <pc:sldMk cId="3164797855" sldId="358"/>
        </pc:sldMkLst>
        <pc:spChg chg="mod">
          <ac:chgData name="Alex Julian Mantilla Rios" userId="98949caca94da381" providerId="LiveId" clId="{7DA1372C-C4AD-45BF-9002-A7A3853D84E8}" dt="2024-06-04T01:33:01.619" v="9086" actId="20577"/>
          <ac:spMkLst>
            <pc:docMk/>
            <pc:sldMk cId="3164797855" sldId="358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4T01:40:23.262" v="9191" actId="20577"/>
          <ac:spMkLst>
            <pc:docMk/>
            <pc:sldMk cId="3164797855" sldId="358"/>
            <ac:spMk id="3" creationId="{5490A983-ED1A-4583-1843-68A14F773382}"/>
          </ac:spMkLst>
        </pc:spChg>
      </pc:sldChg>
      <pc:sldChg chg="addSp delSp modSp add del mod">
        <pc:chgData name="Alex Julian Mantilla Rios" userId="98949caca94da381" providerId="LiveId" clId="{7DA1372C-C4AD-45BF-9002-A7A3853D84E8}" dt="2024-06-03T17:27:34.687" v="1493" actId="47"/>
        <pc:sldMkLst>
          <pc:docMk/>
          <pc:sldMk cId="4153598414" sldId="359"/>
        </pc:sldMkLst>
        <pc:spChg chg="mod">
          <ac:chgData name="Alex Julian Mantilla Rios" userId="98949caca94da381" providerId="LiveId" clId="{7DA1372C-C4AD-45BF-9002-A7A3853D84E8}" dt="2024-06-03T17:25:31.721" v="1444" actId="404"/>
          <ac:spMkLst>
            <pc:docMk/>
            <pc:sldMk cId="4153598414" sldId="359"/>
            <ac:spMk id="2" creationId="{43FA3581-1B13-5062-9677-8BA481DD6729}"/>
          </ac:spMkLst>
        </pc:spChg>
        <pc:spChg chg="mod">
          <ac:chgData name="Alex Julian Mantilla Rios" userId="98949caca94da381" providerId="LiveId" clId="{7DA1372C-C4AD-45BF-9002-A7A3853D84E8}" dt="2024-06-03T17:27:10.925" v="1486" actId="21"/>
          <ac:spMkLst>
            <pc:docMk/>
            <pc:sldMk cId="4153598414" sldId="359"/>
            <ac:spMk id="3" creationId="{5490A983-ED1A-4583-1843-68A14F773382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4" creationId="{E10766B6-E23C-5F8B-D989-AB260183407A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6" creationId="{BE6C992D-E107-749F-7A81-99D716024C62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7" creationId="{6678385D-3710-58A7-5573-C5B89906731F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21" creationId="{1B72341D-D935-DE64-A9A0-9C681DA2D26D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22" creationId="{5DD03C04-5156-1DCA-F1A2-BA1103AA7C3C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26" creationId="{E9DA6F3D-EC7A-5A6E-B26C-F58A8592541E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27" creationId="{14459646-EF36-DC1A-E53C-B011E3ADB7F2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28" creationId="{CFB00F07-E83A-0586-BB1D-2E3C79B5990F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29" creationId="{9DBAE046-E8BC-8BCD-EA8A-914F384081EA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31" creationId="{265A5E64-BF7F-BA7D-E7C9-FEEB6C0381EC}"/>
          </ac:spMkLst>
        </pc:spChg>
        <pc:spChg chg="add del mod">
          <ac:chgData name="Alex Julian Mantilla Rios" userId="98949caca94da381" providerId="LiveId" clId="{7DA1372C-C4AD-45BF-9002-A7A3853D84E8}" dt="2024-06-03T17:27:16.246" v="1488" actId="21"/>
          <ac:spMkLst>
            <pc:docMk/>
            <pc:sldMk cId="4153598414" sldId="359"/>
            <ac:spMk id="32" creationId="{E7014F02-79DA-CD41-9E93-7DB175C68144}"/>
          </ac:spMkLst>
        </pc:spChg>
        <pc:picChg chg="del">
          <ac:chgData name="Alex Julian Mantilla Rios" userId="98949caca94da381" providerId="LiveId" clId="{7DA1372C-C4AD-45BF-9002-A7A3853D84E8}" dt="2024-06-01T21:45:53.071" v="334" actId="478"/>
          <ac:picMkLst>
            <pc:docMk/>
            <pc:sldMk cId="4153598414" sldId="359"/>
            <ac:picMk id="9" creationId="{2AA611EF-CCC9-B518-ECC8-7C30F4C870DB}"/>
          </ac:picMkLst>
        </pc:picChg>
        <pc:cxnChg chg="add del mod">
          <ac:chgData name="Alex Julian Mantilla Rios" userId="98949caca94da381" providerId="LiveId" clId="{7DA1372C-C4AD-45BF-9002-A7A3853D84E8}" dt="2024-06-03T17:27:16.246" v="1488" actId="21"/>
          <ac:cxnSpMkLst>
            <pc:docMk/>
            <pc:sldMk cId="4153598414" sldId="359"/>
            <ac:cxnSpMk id="23" creationId="{12C8AB97-2E30-8F81-D54D-BAECFDD5CED8}"/>
          </ac:cxnSpMkLst>
        </pc:cxnChg>
        <pc:cxnChg chg="add del mod">
          <ac:chgData name="Alex Julian Mantilla Rios" userId="98949caca94da381" providerId="LiveId" clId="{7DA1372C-C4AD-45BF-9002-A7A3853D84E8}" dt="2024-06-03T17:27:16.246" v="1488" actId="21"/>
          <ac:cxnSpMkLst>
            <pc:docMk/>
            <pc:sldMk cId="4153598414" sldId="359"/>
            <ac:cxnSpMk id="24" creationId="{7E3F1963-32BA-8B8F-4A71-9302EB1E5EF3}"/>
          </ac:cxnSpMkLst>
        </pc:cxnChg>
        <pc:cxnChg chg="add del mod">
          <ac:chgData name="Alex Julian Mantilla Rios" userId="98949caca94da381" providerId="LiveId" clId="{7DA1372C-C4AD-45BF-9002-A7A3853D84E8}" dt="2024-06-03T17:27:16.246" v="1488" actId="21"/>
          <ac:cxnSpMkLst>
            <pc:docMk/>
            <pc:sldMk cId="4153598414" sldId="359"/>
            <ac:cxnSpMk id="25" creationId="{7EF4BE1B-5C9E-A63C-BA39-09C24943A3B0}"/>
          </ac:cxnSpMkLst>
        </pc:cxnChg>
        <pc:cxnChg chg="add del mod">
          <ac:chgData name="Alex Julian Mantilla Rios" userId="98949caca94da381" providerId="LiveId" clId="{7DA1372C-C4AD-45BF-9002-A7A3853D84E8}" dt="2024-06-03T17:27:16.246" v="1488" actId="21"/>
          <ac:cxnSpMkLst>
            <pc:docMk/>
            <pc:sldMk cId="4153598414" sldId="359"/>
            <ac:cxnSpMk id="30" creationId="{A6F2C7F0-798D-C2C7-B5EB-4F92BDF7AA0F}"/>
          </ac:cxnSpMkLst>
        </pc:cxnChg>
        <pc:cxnChg chg="add del mod">
          <ac:chgData name="Alex Julian Mantilla Rios" userId="98949caca94da381" providerId="LiveId" clId="{7DA1372C-C4AD-45BF-9002-A7A3853D84E8}" dt="2024-06-03T17:27:16.246" v="1488" actId="21"/>
          <ac:cxnSpMkLst>
            <pc:docMk/>
            <pc:sldMk cId="4153598414" sldId="359"/>
            <ac:cxnSpMk id="33" creationId="{FAA8AF76-C2A1-EED5-382B-CA81F947D3ED}"/>
          </ac:cxnSpMkLst>
        </pc:cxnChg>
        <pc:cxnChg chg="add del mod">
          <ac:chgData name="Alex Julian Mantilla Rios" userId="98949caca94da381" providerId="LiveId" clId="{7DA1372C-C4AD-45BF-9002-A7A3853D84E8}" dt="2024-06-03T17:27:16.246" v="1488" actId="21"/>
          <ac:cxnSpMkLst>
            <pc:docMk/>
            <pc:sldMk cId="4153598414" sldId="359"/>
            <ac:cxnSpMk id="38" creationId="{3CF1ECE7-B21C-083B-B386-D4C1E849FC6F}"/>
          </ac:cxnSpMkLst>
        </pc:cxnChg>
      </pc:sldChg>
      <pc:sldChg chg="addSp delSp modSp new mod modTransition modNotesTx">
        <pc:chgData name="Alex Julian Mantilla Rios" userId="98949caca94da381" providerId="LiveId" clId="{7DA1372C-C4AD-45BF-9002-A7A3853D84E8}" dt="2024-06-04T13:31:46.626" v="9244"/>
        <pc:sldMkLst>
          <pc:docMk/>
          <pc:sldMk cId="3857543273" sldId="360"/>
        </pc:sldMkLst>
        <pc:spChg chg="mod">
          <ac:chgData name="Alex Julian Mantilla Rios" userId="98949caca94da381" providerId="LiveId" clId="{7DA1372C-C4AD-45BF-9002-A7A3853D84E8}" dt="2024-06-03T17:27:27.464" v="1492" actId="20577"/>
          <ac:spMkLst>
            <pc:docMk/>
            <pc:sldMk cId="3857543273" sldId="360"/>
            <ac:spMk id="2" creationId="{807D26AF-241D-B0D2-B836-AC6112AC04FA}"/>
          </ac:spMkLst>
        </pc:spChg>
        <pc:spChg chg="del">
          <ac:chgData name="Alex Julian Mantilla Rios" userId="98949caca94da381" providerId="LiveId" clId="{7DA1372C-C4AD-45BF-9002-A7A3853D84E8}" dt="2024-06-03T17:27:18.777" v="1490" actId="478"/>
          <ac:spMkLst>
            <pc:docMk/>
            <pc:sldMk cId="3857543273" sldId="360"/>
            <ac:spMk id="3" creationId="{07C2E8CC-4AE1-931A-2402-730CD3C6FB9E}"/>
          </ac:spMkLst>
        </pc:spChg>
        <pc:spChg chg="mod">
          <ac:chgData name="Alex Julian Mantilla Rios" userId="98949caca94da381" providerId="LiveId" clId="{7DA1372C-C4AD-45BF-9002-A7A3853D84E8}" dt="2024-06-03T20:59:40.687" v="5033" actId="20577"/>
          <ac:spMkLst>
            <pc:docMk/>
            <pc:sldMk cId="3857543273" sldId="360"/>
            <ac:spMk id="5" creationId="{BB2904A1-315F-4968-29AA-A022EA60433C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6" creationId="{E10766B6-E23C-5F8B-D989-AB260183407A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7" creationId="{BE6C992D-E107-749F-7A81-99D716024C62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8" creationId="{6678385D-3710-58A7-5573-C5B89906731F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21" creationId="{1B72341D-D935-DE64-A9A0-9C681DA2D26D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22" creationId="{5DD03C04-5156-1DCA-F1A2-BA1103AA7C3C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26" creationId="{E9DA6F3D-EC7A-5A6E-B26C-F58A8592541E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27" creationId="{14459646-EF36-DC1A-E53C-B011E3ADB7F2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28" creationId="{CFB00F07-E83A-0586-BB1D-2E3C79B5990F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29" creationId="{9DBAE046-E8BC-8BCD-EA8A-914F384081EA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31" creationId="{265A5E64-BF7F-BA7D-E7C9-FEEB6C0381EC}"/>
          </ac:spMkLst>
        </pc:spChg>
        <pc:spChg chg="add mod">
          <ac:chgData name="Alex Julian Mantilla Rios" userId="98949caca94da381" providerId="LiveId" clId="{7DA1372C-C4AD-45BF-9002-A7A3853D84E8}" dt="2024-06-03T17:27:17.028" v="1489"/>
          <ac:spMkLst>
            <pc:docMk/>
            <pc:sldMk cId="3857543273" sldId="360"/>
            <ac:spMk id="32" creationId="{E7014F02-79DA-CD41-9E93-7DB175C68144}"/>
          </ac:spMkLst>
        </pc:spChg>
        <pc:cxnChg chg="add mod">
          <ac:chgData name="Alex Julian Mantilla Rios" userId="98949caca94da381" providerId="LiveId" clId="{7DA1372C-C4AD-45BF-9002-A7A3853D84E8}" dt="2024-06-03T17:27:17.028" v="1489"/>
          <ac:cxnSpMkLst>
            <pc:docMk/>
            <pc:sldMk cId="3857543273" sldId="360"/>
            <ac:cxnSpMk id="23" creationId="{12C8AB97-2E30-8F81-D54D-BAECFDD5CED8}"/>
          </ac:cxnSpMkLst>
        </pc:cxnChg>
        <pc:cxnChg chg="add mod">
          <ac:chgData name="Alex Julian Mantilla Rios" userId="98949caca94da381" providerId="LiveId" clId="{7DA1372C-C4AD-45BF-9002-A7A3853D84E8}" dt="2024-06-03T17:27:17.028" v="1489"/>
          <ac:cxnSpMkLst>
            <pc:docMk/>
            <pc:sldMk cId="3857543273" sldId="360"/>
            <ac:cxnSpMk id="24" creationId="{7E3F1963-32BA-8B8F-4A71-9302EB1E5EF3}"/>
          </ac:cxnSpMkLst>
        </pc:cxnChg>
        <pc:cxnChg chg="add mod">
          <ac:chgData name="Alex Julian Mantilla Rios" userId="98949caca94da381" providerId="LiveId" clId="{7DA1372C-C4AD-45BF-9002-A7A3853D84E8}" dt="2024-06-03T17:27:17.028" v="1489"/>
          <ac:cxnSpMkLst>
            <pc:docMk/>
            <pc:sldMk cId="3857543273" sldId="360"/>
            <ac:cxnSpMk id="25" creationId="{7EF4BE1B-5C9E-A63C-BA39-09C24943A3B0}"/>
          </ac:cxnSpMkLst>
        </pc:cxnChg>
        <pc:cxnChg chg="add mod">
          <ac:chgData name="Alex Julian Mantilla Rios" userId="98949caca94da381" providerId="LiveId" clId="{7DA1372C-C4AD-45BF-9002-A7A3853D84E8}" dt="2024-06-03T17:27:17.028" v="1489"/>
          <ac:cxnSpMkLst>
            <pc:docMk/>
            <pc:sldMk cId="3857543273" sldId="360"/>
            <ac:cxnSpMk id="30" creationId="{A6F2C7F0-798D-C2C7-B5EB-4F92BDF7AA0F}"/>
          </ac:cxnSpMkLst>
        </pc:cxnChg>
        <pc:cxnChg chg="add mod">
          <ac:chgData name="Alex Julian Mantilla Rios" userId="98949caca94da381" providerId="LiveId" clId="{7DA1372C-C4AD-45BF-9002-A7A3853D84E8}" dt="2024-06-03T17:27:17.028" v="1489"/>
          <ac:cxnSpMkLst>
            <pc:docMk/>
            <pc:sldMk cId="3857543273" sldId="360"/>
            <ac:cxnSpMk id="33" creationId="{FAA8AF76-C2A1-EED5-382B-CA81F947D3ED}"/>
          </ac:cxnSpMkLst>
        </pc:cxnChg>
        <pc:cxnChg chg="add mod">
          <ac:chgData name="Alex Julian Mantilla Rios" userId="98949caca94da381" providerId="LiveId" clId="{7DA1372C-C4AD-45BF-9002-A7A3853D84E8}" dt="2024-06-03T17:27:17.028" v="1489"/>
          <ac:cxnSpMkLst>
            <pc:docMk/>
            <pc:sldMk cId="3857543273" sldId="360"/>
            <ac:cxnSpMk id="38" creationId="{3CF1ECE7-B21C-083B-B386-D4C1E849FC6F}"/>
          </ac:cxnSpMkLst>
        </pc:cxnChg>
      </pc:sldChg>
      <pc:sldChg chg="modSp new del mod modNotesTx">
        <pc:chgData name="Alex Julian Mantilla Rios" userId="98949caca94da381" providerId="LiveId" clId="{7DA1372C-C4AD-45BF-9002-A7A3853D84E8}" dt="2024-06-03T19:29:56.236" v="1963" actId="47"/>
        <pc:sldMkLst>
          <pc:docMk/>
          <pc:sldMk cId="3494301592" sldId="361"/>
        </pc:sldMkLst>
        <pc:spChg chg="mod">
          <ac:chgData name="Alex Julian Mantilla Rios" userId="98949caca94da381" providerId="LiveId" clId="{7DA1372C-C4AD-45BF-9002-A7A3853D84E8}" dt="2024-06-03T19:18:25.340" v="1704" actId="20577"/>
          <ac:spMkLst>
            <pc:docMk/>
            <pc:sldMk cId="3494301592" sldId="361"/>
            <ac:spMk id="2" creationId="{750DB3D3-7910-A2B5-9E92-DE7CFFE94364}"/>
          </ac:spMkLst>
        </pc:spChg>
        <pc:spChg chg="mod">
          <ac:chgData name="Alex Julian Mantilla Rios" userId="98949caca94da381" providerId="LiveId" clId="{7DA1372C-C4AD-45BF-9002-A7A3853D84E8}" dt="2024-06-03T19:29:16.426" v="1933" actId="403"/>
          <ac:spMkLst>
            <pc:docMk/>
            <pc:sldMk cId="3494301592" sldId="361"/>
            <ac:spMk id="3" creationId="{7617ECE3-4DB3-0AE9-2745-ED66F33E2C10}"/>
          </ac:spMkLst>
        </pc:spChg>
      </pc:sldChg>
      <pc:sldChg chg="add del">
        <pc:chgData name="Alex Julian Mantilla Rios" userId="98949caca94da381" providerId="LiveId" clId="{7DA1372C-C4AD-45BF-9002-A7A3853D84E8}" dt="2024-06-03T19:22:40.489" v="1868" actId="47"/>
        <pc:sldMkLst>
          <pc:docMk/>
          <pc:sldMk cId="460335003" sldId="362"/>
        </pc:sldMkLst>
      </pc:sldChg>
      <pc:sldChg chg="add del">
        <pc:chgData name="Alex Julian Mantilla Rios" userId="98949caca94da381" providerId="LiveId" clId="{7DA1372C-C4AD-45BF-9002-A7A3853D84E8}" dt="2024-06-03T19:22:26.665" v="1866" actId="47"/>
        <pc:sldMkLst>
          <pc:docMk/>
          <pc:sldMk cId="1132527295" sldId="362"/>
        </pc:sldMkLst>
      </pc:sldChg>
      <pc:sldChg chg="modSp new del mod">
        <pc:chgData name="Alex Julian Mantilla Rios" userId="98949caca94da381" providerId="LiveId" clId="{7DA1372C-C4AD-45BF-9002-A7A3853D84E8}" dt="2024-06-03T19:30:00.756" v="1965" actId="47"/>
        <pc:sldMkLst>
          <pc:docMk/>
          <pc:sldMk cId="2326627504" sldId="362"/>
        </pc:sldMkLst>
        <pc:spChg chg="mod">
          <ac:chgData name="Alex Julian Mantilla Rios" userId="98949caca94da381" providerId="LiveId" clId="{7DA1372C-C4AD-45BF-9002-A7A3853D84E8}" dt="2024-06-03T19:23:26.153" v="1900" actId="20577"/>
          <ac:spMkLst>
            <pc:docMk/>
            <pc:sldMk cId="2326627504" sldId="362"/>
            <ac:spMk id="2" creationId="{9B8F6821-C19B-5C97-E722-AD9C3B1C9A4A}"/>
          </ac:spMkLst>
        </pc:spChg>
        <pc:spChg chg="mod">
          <ac:chgData name="Alex Julian Mantilla Rios" userId="98949caca94da381" providerId="LiveId" clId="{7DA1372C-C4AD-45BF-9002-A7A3853D84E8}" dt="2024-06-03T19:22:56.955" v="1873" actId="113"/>
          <ac:spMkLst>
            <pc:docMk/>
            <pc:sldMk cId="2326627504" sldId="362"/>
            <ac:spMk id="3" creationId="{8AFF5AB3-DD8C-B338-28B2-8F301E7BE76A}"/>
          </ac:spMkLst>
        </pc:spChg>
      </pc:sldChg>
      <pc:sldChg chg="modSp new del mod">
        <pc:chgData name="Alex Julian Mantilla Rios" userId="98949caca94da381" providerId="LiveId" clId="{7DA1372C-C4AD-45BF-9002-A7A3853D84E8}" dt="2024-06-03T19:30:14.287" v="1969" actId="47"/>
        <pc:sldMkLst>
          <pc:docMk/>
          <pc:sldMk cId="268213095" sldId="363"/>
        </pc:sldMkLst>
        <pc:spChg chg="mod">
          <ac:chgData name="Alex Julian Mantilla Rios" userId="98949caca94da381" providerId="LiveId" clId="{7DA1372C-C4AD-45BF-9002-A7A3853D84E8}" dt="2024-06-03T19:23:13.013" v="1889" actId="20577"/>
          <ac:spMkLst>
            <pc:docMk/>
            <pc:sldMk cId="268213095" sldId="363"/>
            <ac:spMk id="2" creationId="{F1F00DA2-11A8-38A0-5F15-FB4FEBAE74AE}"/>
          </ac:spMkLst>
        </pc:spChg>
        <pc:spChg chg="mod">
          <ac:chgData name="Alex Julian Mantilla Rios" userId="98949caca94da381" providerId="LiveId" clId="{7DA1372C-C4AD-45BF-9002-A7A3853D84E8}" dt="2024-06-03T19:23:32.693" v="1901" actId="113"/>
          <ac:spMkLst>
            <pc:docMk/>
            <pc:sldMk cId="268213095" sldId="363"/>
            <ac:spMk id="3" creationId="{CEDB2C31-0255-0F35-812D-FD9B0FE1DE83}"/>
          </ac:spMkLst>
        </pc:spChg>
      </pc:sldChg>
      <pc:sldChg chg="add del">
        <pc:chgData name="Alex Julian Mantilla Rios" userId="98949caca94da381" providerId="LiveId" clId="{7DA1372C-C4AD-45BF-9002-A7A3853D84E8}" dt="2024-06-03T19:23:38.287" v="1903"/>
        <pc:sldMkLst>
          <pc:docMk/>
          <pc:sldMk cId="1118467084" sldId="364"/>
        </pc:sldMkLst>
      </pc:sldChg>
      <pc:sldChg chg="add del">
        <pc:chgData name="Alex Julian Mantilla Rios" userId="98949caca94da381" providerId="LiveId" clId="{7DA1372C-C4AD-45BF-9002-A7A3853D84E8}" dt="2024-06-03T19:23:46.925" v="1905"/>
        <pc:sldMkLst>
          <pc:docMk/>
          <pc:sldMk cId="1204237444" sldId="364"/>
        </pc:sldMkLst>
      </pc:sldChg>
      <pc:sldChg chg="addSp delSp modSp add del mod">
        <pc:chgData name="Alex Julian Mantilla Rios" userId="98949caca94da381" providerId="LiveId" clId="{7DA1372C-C4AD-45BF-9002-A7A3853D84E8}" dt="2024-06-03T19:30:30.462" v="1972" actId="47"/>
        <pc:sldMkLst>
          <pc:docMk/>
          <pc:sldMk cId="4187452406" sldId="364"/>
        </pc:sldMkLst>
        <pc:spChg chg="del">
          <ac:chgData name="Alex Julian Mantilla Rios" userId="98949caca94da381" providerId="LiveId" clId="{7DA1372C-C4AD-45BF-9002-A7A3853D84E8}" dt="2024-06-03T19:28:05.794" v="1910" actId="478"/>
          <ac:spMkLst>
            <pc:docMk/>
            <pc:sldMk cId="4187452406" sldId="364"/>
            <ac:spMk id="3" creationId="{7617ECE3-4DB3-0AE9-2745-ED66F33E2C10}"/>
          </ac:spMkLst>
        </pc:spChg>
        <pc:spChg chg="add mod">
          <ac:chgData name="Alex Julian Mantilla Rios" userId="98949caca94da381" providerId="LiveId" clId="{7DA1372C-C4AD-45BF-9002-A7A3853D84E8}" dt="2024-06-03T19:28:05.794" v="1910" actId="478"/>
          <ac:spMkLst>
            <pc:docMk/>
            <pc:sldMk cId="4187452406" sldId="364"/>
            <ac:spMk id="6" creationId="{E54B796F-0078-32BC-6584-9DFD4EC8B947}"/>
          </ac:spMkLst>
        </pc:spChg>
        <pc:spChg chg="add mod">
          <ac:chgData name="Alex Julian Mantilla Rios" userId="98949caca94da381" providerId="LiveId" clId="{7DA1372C-C4AD-45BF-9002-A7A3853D84E8}" dt="2024-06-03T19:28:25.012" v="1912"/>
          <ac:spMkLst>
            <pc:docMk/>
            <pc:sldMk cId="4187452406" sldId="364"/>
            <ac:spMk id="7" creationId="{64515F27-27D4-BFA3-27D6-EC12230022F6}"/>
          </ac:spMkLst>
        </pc:spChg>
      </pc:sldChg>
      <pc:sldChg chg="add del">
        <pc:chgData name="Alex Julian Mantilla Rios" userId="98949caca94da381" providerId="LiveId" clId="{7DA1372C-C4AD-45BF-9002-A7A3853D84E8}" dt="2024-06-03T19:30:40.979" v="1976" actId="47"/>
        <pc:sldMkLst>
          <pc:docMk/>
          <pc:sldMk cId="3934609790" sldId="365"/>
        </pc:sldMkLst>
      </pc:sldChg>
      <pc:sldChg chg="modSp new mod modTransition modNotesTx">
        <pc:chgData name="Alex Julian Mantilla Rios" userId="98949caca94da381" providerId="LiveId" clId="{7DA1372C-C4AD-45BF-9002-A7A3853D84E8}" dt="2024-06-04T13:31:46.626" v="9244"/>
        <pc:sldMkLst>
          <pc:docMk/>
          <pc:sldMk cId="469294524" sldId="366"/>
        </pc:sldMkLst>
        <pc:spChg chg="mod">
          <ac:chgData name="Alex Julian Mantilla Rios" userId="98949caca94da381" providerId="LiveId" clId="{7DA1372C-C4AD-45BF-9002-A7A3853D84E8}" dt="2024-06-03T19:29:31.857" v="1950" actId="20577"/>
          <ac:spMkLst>
            <pc:docMk/>
            <pc:sldMk cId="469294524" sldId="366"/>
            <ac:spMk id="2" creationId="{2C78DE79-29D7-FA4C-8BA0-7EAB1313CFD5}"/>
          </ac:spMkLst>
        </pc:spChg>
        <pc:spChg chg="mod">
          <ac:chgData name="Alex Julian Mantilla Rios" userId="98949caca94da381" providerId="LiveId" clId="{7DA1372C-C4AD-45BF-9002-A7A3853D84E8}" dt="2024-06-03T19:29:47.545" v="1960" actId="12"/>
          <ac:spMkLst>
            <pc:docMk/>
            <pc:sldMk cId="469294524" sldId="366"/>
            <ac:spMk id="3" creationId="{D32FDEF0-923F-8DF3-8CD0-15053AB066B7}"/>
          </ac:spMkLst>
        </pc:spChg>
      </pc:sldChg>
      <pc:sldChg chg="add del">
        <pc:chgData name="Alex Julian Mantilla Rios" userId="98949caca94da381" providerId="LiveId" clId="{7DA1372C-C4AD-45BF-9002-A7A3853D84E8}" dt="2024-06-03T19:27:26.770" v="1909"/>
        <pc:sldMkLst>
          <pc:docMk/>
          <pc:sldMk cId="1091102624" sldId="366"/>
        </pc:sldMkLst>
      </pc:sldChg>
      <pc:sldChg chg="add del">
        <pc:chgData name="Alex Julian Mantilla Rios" userId="98949caca94da381" providerId="LiveId" clId="{7DA1372C-C4AD-45BF-9002-A7A3853D84E8}" dt="2024-06-03T19:28:35.219" v="1914"/>
        <pc:sldMkLst>
          <pc:docMk/>
          <pc:sldMk cId="3566731181" sldId="366"/>
        </pc:sldMkLst>
      </pc:sldChg>
      <pc:sldChg chg="add del">
        <pc:chgData name="Alex Julian Mantilla Rios" userId="98949caca94da381" providerId="LiveId" clId="{7DA1372C-C4AD-45BF-9002-A7A3853D84E8}" dt="2024-06-03T19:29:08.190" v="1931"/>
        <pc:sldMkLst>
          <pc:docMk/>
          <pc:sldMk cId="3579260005" sldId="366"/>
        </pc:sldMkLst>
      </pc:sldChg>
      <pc:sldChg chg="add del">
        <pc:chgData name="Alex Julian Mantilla Rios" userId="98949caca94da381" providerId="LiveId" clId="{7DA1372C-C4AD-45BF-9002-A7A3853D84E8}" dt="2024-06-03T19:28:41.926" v="1917"/>
        <pc:sldMkLst>
          <pc:docMk/>
          <pc:sldMk cId="3855187309" sldId="366"/>
        </pc:sldMkLst>
      </pc:sldChg>
      <pc:sldChg chg="modSp add mod modTransition modNotesTx">
        <pc:chgData name="Alex Julian Mantilla Rios" userId="98949caca94da381" providerId="LiveId" clId="{7DA1372C-C4AD-45BF-9002-A7A3853D84E8}" dt="2024-06-04T13:31:46.626" v="9244"/>
        <pc:sldMkLst>
          <pc:docMk/>
          <pc:sldMk cId="242537249" sldId="367"/>
        </pc:sldMkLst>
        <pc:spChg chg="mod">
          <ac:chgData name="Alex Julian Mantilla Rios" userId="98949caca94da381" providerId="LiveId" clId="{7DA1372C-C4AD-45BF-9002-A7A3853D84E8}" dt="2024-06-03T19:30:03.314" v="1966" actId="113"/>
          <ac:spMkLst>
            <pc:docMk/>
            <pc:sldMk cId="242537249" sldId="367"/>
            <ac:spMk id="3" creationId="{D32FDEF0-923F-8DF3-8CD0-15053AB066B7}"/>
          </ac:spMkLst>
        </pc:spChg>
      </pc:sldChg>
      <pc:sldChg chg="add del">
        <pc:chgData name="Alex Julian Mantilla Rios" userId="98949caca94da381" providerId="LiveId" clId="{7DA1372C-C4AD-45BF-9002-A7A3853D84E8}" dt="2024-06-03T19:29:07.183" v="1929"/>
        <pc:sldMkLst>
          <pc:docMk/>
          <pc:sldMk cId="649067441" sldId="367"/>
        </pc:sldMkLst>
      </pc:sldChg>
      <pc:sldChg chg="add del">
        <pc:chgData name="Alex Julian Mantilla Rios" userId="98949caca94da381" providerId="LiveId" clId="{7DA1372C-C4AD-45BF-9002-A7A3853D84E8}" dt="2024-06-03T19:29:53.599" v="1962" actId="47"/>
        <pc:sldMkLst>
          <pc:docMk/>
          <pc:sldMk cId="1755666747" sldId="367"/>
        </pc:sldMkLst>
      </pc:sldChg>
      <pc:sldChg chg="modSp add mod modTransition modNotesTx">
        <pc:chgData name="Alex Julian Mantilla Rios" userId="98949caca94da381" providerId="LiveId" clId="{7DA1372C-C4AD-45BF-9002-A7A3853D84E8}" dt="2024-06-04T13:31:46.626" v="9244"/>
        <pc:sldMkLst>
          <pc:docMk/>
          <pc:sldMk cId="3719167667" sldId="368"/>
        </pc:sldMkLst>
        <pc:spChg chg="mod">
          <ac:chgData name="Alex Julian Mantilla Rios" userId="98949caca94da381" providerId="LiveId" clId="{7DA1372C-C4AD-45BF-9002-A7A3853D84E8}" dt="2024-06-03T19:30:12.956" v="1968" actId="113"/>
          <ac:spMkLst>
            <pc:docMk/>
            <pc:sldMk cId="3719167667" sldId="368"/>
            <ac:spMk id="3" creationId="{D32FDEF0-923F-8DF3-8CD0-15053AB066B7}"/>
          </ac:spMkLst>
        </pc:spChg>
      </pc:sldChg>
      <pc:sldChg chg="modSp add mod modTransition">
        <pc:chgData name="Alex Julian Mantilla Rios" userId="98949caca94da381" providerId="LiveId" clId="{7DA1372C-C4AD-45BF-9002-A7A3853D84E8}" dt="2024-06-04T13:31:46.626" v="9244"/>
        <pc:sldMkLst>
          <pc:docMk/>
          <pc:sldMk cId="927119819" sldId="369"/>
        </pc:sldMkLst>
        <pc:spChg chg="mod">
          <ac:chgData name="Alex Julian Mantilla Rios" userId="98949caca94da381" providerId="LiveId" clId="{7DA1372C-C4AD-45BF-9002-A7A3853D84E8}" dt="2024-06-03T19:30:33.371" v="1973" actId="113"/>
          <ac:spMkLst>
            <pc:docMk/>
            <pc:sldMk cId="927119819" sldId="369"/>
            <ac:spMk id="3" creationId="{D32FDEF0-923F-8DF3-8CD0-15053AB066B7}"/>
          </ac:spMkLst>
        </pc:spChg>
      </pc:sldChg>
      <pc:sldChg chg="modSp add mod modTransition">
        <pc:chgData name="Alex Julian Mantilla Rios" userId="98949caca94da381" providerId="LiveId" clId="{7DA1372C-C4AD-45BF-9002-A7A3853D84E8}" dt="2024-06-04T13:31:46.626" v="9244"/>
        <pc:sldMkLst>
          <pc:docMk/>
          <pc:sldMk cId="767228362" sldId="370"/>
        </pc:sldMkLst>
        <pc:spChg chg="mod">
          <ac:chgData name="Alex Julian Mantilla Rios" userId="98949caca94da381" providerId="LiveId" clId="{7DA1372C-C4AD-45BF-9002-A7A3853D84E8}" dt="2024-06-03T19:30:39.012" v="1975" actId="113"/>
          <ac:spMkLst>
            <pc:docMk/>
            <pc:sldMk cId="767228362" sldId="370"/>
            <ac:spMk id="3" creationId="{D32FDEF0-923F-8DF3-8CD0-15053AB066B7}"/>
          </ac:spMkLst>
        </pc:spChg>
      </pc:sldChg>
      <pc:sldChg chg="modSp add mod ord modTransition">
        <pc:chgData name="Alex Julian Mantilla Rios" userId="98949caca94da381" providerId="LiveId" clId="{7DA1372C-C4AD-45BF-9002-A7A3853D84E8}" dt="2024-06-04T13:31:46.626" v="9244"/>
        <pc:sldMkLst>
          <pc:docMk/>
          <pc:sldMk cId="3325545170" sldId="371"/>
        </pc:sldMkLst>
        <pc:spChg chg="mod">
          <ac:chgData name="Alex Julian Mantilla Rios" userId="98949caca94da381" providerId="LiveId" clId="{7DA1372C-C4AD-45BF-9002-A7A3853D84E8}" dt="2024-06-03T19:32:26.242" v="2000" actId="113"/>
          <ac:spMkLst>
            <pc:docMk/>
            <pc:sldMk cId="3325545170" sldId="371"/>
            <ac:spMk id="3" creationId="{D32FDEF0-923F-8DF3-8CD0-15053AB066B7}"/>
          </ac:spMkLst>
        </pc:spChg>
      </pc:sldChg>
      <pc:sldChg chg="modSp add mod modTransition">
        <pc:chgData name="Alex Julian Mantilla Rios" userId="98949caca94da381" providerId="LiveId" clId="{7DA1372C-C4AD-45BF-9002-A7A3853D84E8}" dt="2024-06-04T13:31:46.626" v="9244"/>
        <pc:sldMkLst>
          <pc:docMk/>
          <pc:sldMk cId="1857970332" sldId="372"/>
        </pc:sldMkLst>
        <pc:spChg chg="mod">
          <ac:chgData name="Alex Julian Mantilla Rios" userId="98949caca94da381" providerId="LiveId" clId="{7DA1372C-C4AD-45BF-9002-A7A3853D84E8}" dt="2024-06-03T19:32:33.438" v="2003" actId="113"/>
          <ac:spMkLst>
            <pc:docMk/>
            <pc:sldMk cId="1857970332" sldId="372"/>
            <ac:spMk id="3" creationId="{D32FDEF0-923F-8DF3-8CD0-15053AB066B7}"/>
          </ac:spMkLst>
        </pc:spChg>
      </pc:sldChg>
      <pc:sldChg chg="addSp delSp modSp add mod modTransition">
        <pc:chgData name="Alex Julian Mantilla Rios" userId="98949caca94da381" providerId="LiveId" clId="{7DA1372C-C4AD-45BF-9002-A7A3853D84E8}" dt="2024-06-04T13:31:46.626" v="9244"/>
        <pc:sldMkLst>
          <pc:docMk/>
          <pc:sldMk cId="1434657511" sldId="373"/>
        </pc:sldMkLst>
        <pc:spChg chg="mod">
          <ac:chgData name="Alex Julian Mantilla Rios" userId="98949caca94da381" providerId="LiveId" clId="{7DA1372C-C4AD-45BF-9002-A7A3853D84E8}" dt="2024-06-03T19:32:48.230" v="2023" actId="20577"/>
          <ac:spMkLst>
            <pc:docMk/>
            <pc:sldMk cId="1434657511" sldId="373"/>
            <ac:spMk id="2" creationId="{8D02AA78-493D-F68D-F53A-588133C4B788}"/>
          </ac:spMkLst>
        </pc:spChg>
        <pc:spChg chg="add del">
          <ac:chgData name="Alex Julian Mantilla Rios" userId="98949caca94da381" providerId="LiveId" clId="{7DA1372C-C4AD-45BF-9002-A7A3853D84E8}" dt="2024-06-04T01:30:50.095" v="9043" actId="22"/>
          <ac:spMkLst>
            <pc:docMk/>
            <pc:sldMk cId="1434657511" sldId="373"/>
            <ac:spMk id="5" creationId="{7563126B-0808-8238-78DF-AEBB059DC036}"/>
          </ac:spMkLst>
        </pc:spChg>
        <pc:graphicFrameChg chg="add mod">
          <ac:chgData name="Alex Julian Mantilla Rios" userId="98949caca94da381" providerId="LiveId" clId="{7DA1372C-C4AD-45BF-9002-A7A3853D84E8}" dt="2024-06-04T01:31:46.698" v="9055"/>
          <ac:graphicFrameMkLst>
            <pc:docMk/>
            <pc:sldMk cId="1434657511" sldId="373"/>
            <ac:graphicFrameMk id="8" creationId="{B5959717-E827-F802-0CF2-712EF8B748F5}"/>
          </ac:graphicFrameMkLst>
        </pc:graphicFrameChg>
        <pc:picChg chg="add del mod">
          <ac:chgData name="Alex Julian Mantilla Rios" userId="98949caca94da381" providerId="LiveId" clId="{7DA1372C-C4AD-45BF-9002-A7A3853D84E8}" dt="2024-06-04T01:31:16.761" v="9048" actId="478"/>
          <ac:picMkLst>
            <pc:docMk/>
            <pc:sldMk cId="1434657511" sldId="373"/>
            <ac:picMk id="6" creationId="{B06541FC-0F62-206C-1ED0-845B7C29601F}"/>
          </ac:picMkLst>
        </pc:picChg>
        <pc:picChg chg="add del mod">
          <ac:chgData name="Alex Julian Mantilla Rios" userId="98949caca94da381" providerId="LiveId" clId="{7DA1372C-C4AD-45BF-9002-A7A3853D84E8}" dt="2024-06-04T01:31:45.928" v="9054" actId="478"/>
          <ac:picMkLst>
            <pc:docMk/>
            <pc:sldMk cId="1434657511" sldId="373"/>
            <ac:picMk id="7" creationId="{FAA5381C-CEA2-2560-2D35-C92F0E8BECB1}"/>
          </ac:picMkLst>
        </pc:picChg>
        <pc:picChg chg="add mod">
          <ac:chgData name="Alex Julian Mantilla Rios" userId="98949caca94da381" providerId="LiveId" clId="{7DA1372C-C4AD-45BF-9002-A7A3853D84E8}" dt="2024-06-04T01:32:01.153" v="9062" actId="1076"/>
          <ac:picMkLst>
            <pc:docMk/>
            <pc:sldMk cId="1434657511" sldId="373"/>
            <ac:picMk id="9" creationId="{8593C56C-4791-F86B-C7F5-5B6C4EFB822E}"/>
          </ac:picMkLst>
        </pc:picChg>
        <pc:picChg chg="del">
          <ac:chgData name="Alex Julian Mantilla Rios" userId="98949caca94da381" providerId="LiveId" clId="{7DA1372C-C4AD-45BF-9002-A7A3853D84E8}" dt="2024-06-04T01:15:37.195" v="8641" actId="478"/>
          <ac:picMkLst>
            <pc:docMk/>
            <pc:sldMk cId="1434657511" sldId="373"/>
            <ac:picMk id="10" creationId="{09E00102-1497-8D5E-E006-D2E0F69C823A}"/>
          </ac:picMkLst>
        </pc:picChg>
        <pc:picChg chg="del">
          <ac:chgData name="Alex Julian Mantilla Rios" userId="98949caca94da381" providerId="LiveId" clId="{7DA1372C-C4AD-45BF-9002-A7A3853D84E8}" dt="2024-06-04T01:15:36.865" v="8640" actId="478"/>
          <ac:picMkLst>
            <pc:docMk/>
            <pc:sldMk cId="1434657511" sldId="373"/>
            <ac:picMk id="13" creationId="{18E45B7C-8035-A168-56F5-840A4E87D7A6}"/>
          </ac:picMkLst>
        </pc:picChg>
      </pc:sldChg>
      <pc:sldChg chg="addSp delSp modSp new mod modTransition">
        <pc:chgData name="Alex Julian Mantilla Rios" userId="98949caca94da381" providerId="LiveId" clId="{7DA1372C-C4AD-45BF-9002-A7A3853D84E8}" dt="2024-06-04T13:31:46.626" v="9244"/>
        <pc:sldMkLst>
          <pc:docMk/>
          <pc:sldMk cId="2882355701" sldId="374"/>
        </pc:sldMkLst>
        <pc:spChg chg="mod">
          <ac:chgData name="Alex Julian Mantilla Rios" userId="98949caca94da381" providerId="LiveId" clId="{7DA1372C-C4AD-45BF-9002-A7A3853D84E8}" dt="2024-06-03T22:12:50.790" v="8540" actId="20577"/>
          <ac:spMkLst>
            <pc:docMk/>
            <pc:sldMk cId="2882355701" sldId="374"/>
            <ac:spMk id="2" creationId="{2CAA25D3-9077-15BE-ABAA-946E58545C0A}"/>
          </ac:spMkLst>
        </pc:spChg>
        <pc:spChg chg="del">
          <ac:chgData name="Alex Julian Mantilla Rios" userId="98949caca94da381" providerId="LiveId" clId="{7DA1372C-C4AD-45BF-9002-A7A3853D84E8}" dt="2024-06-03T22:12:37.550" v="8535" actId="478"/>
          <ac:spMkLst>
            <pc:docMk/>
            <pc:sldMk cId="2882355701" sldId="374"/>
            <ac:spMk id="3" creationId="{30589C7E-2E2C-CF1F-6C28-E80A9AF7DB93}"/>
          </ac:spMkLst>
        </pc:spChg>
        <pc:spChg chg="mod">
          <ac:chgData name="Alex Julian Mantilla Rios" userId="98949caca94da381" providerId="LiveId" clId="{7DA1372C-C4AD-45BF-9002-A7A3853D84E8}" dt="2024-06-03T22:12:45.222" v="8538"/>
          <ac:spMkLst>
            <pc:docMk/>
            <pc:sldMk cId="2882355701" sldId="374"/>
            <ac:spMk id="5" creationId="{ECB20F34-7E80-FA7F-4AA9-E2B71068CB48}"/>
          </ac:spMkLst>
        </pc:spChg>
        <pc:picChg chg="add mod">
          <ac:chgData name="Alex Julian Mantilla Rios" userId="98949caca94da381" providerId="LiveId" clId="{7DA1372C-C4AD-45BF-9002-A7A3853D84E8}" dt="2024-06-03T22:12:37.970" v="8536"/>
          <ac:picMkLst>
            <pc:docMk/>
            <pc:sldMk cId="2882355701" sldId="374"/>
            <ac:picMk id="6" creationId="{8BCD5562-6430-823B-0088-B58798F492C0}"/>
          </ac:picMkLst>
        </pc:picChg>
      </pc:sldChg>
      <pc:sldChg chg="addSp delSp modSp new mod modTransition">
        <pc:chgData name="Alex Julian Mantilla Rios" userId="98949caca94da381" providerId="LiveId" clId="{7DA1372C-C4AD-45BF-9002-A7A3853D84E8}" dt="2024-06-04T13:31:46.626" v="9244"/>
        <pc:sldMkLst>
          <pc:docMk/>
          <pc:sldMk cId="4232351812" sldId="375"/>
        </pc:sldMkLst>
        <pc:spChg chg="mod">
          <ac:chgData name="Alex Julian Mantilla Rios" userId="98949caca94da381" providerId="LiveId" clId="{7DA1372C-C4AD-45BF-9002-A7A3853D84E8}" dt="2024-06-03T22:17:11.883" v="8576"/>
          <ac:spMkLst>
            <pc:docMk/>
            <pc:sldMk cId="4232351812" sldId="375"/>
            <ac:spMk id="2" creationId="{FA19FEA8-8473-8C1E-5978-157C934A22BE}"/>
          </ac:spMkLst>
        </pc:spChg>
        <pc:spChg chg="del">
          <ac:chgData name="Alex Julian Mantilla Rios" userId="98949caca94da381" providerId="LiveId" clId="{7DA1372C-C4AD-45BF-9002-A7A3853D84E8}" dt="2024-06-03T22:17:05.986" v="8573" actId="478"/>
          <ac:spMkLst>
            <pc:docMk/>
            <pc:sldMk cId="4232351812" sldId="375"/>
            <ac:spMk id="3" creationId="{C2E9FCA2-C9C8-F557-C7AB-F887C9A1F40E}"/>
          </ac:spMkLst>
        </pc:spChg>
        <pc:spChg chg="mod">
          <ac:chgData name="Alex Julian Mantilla Rios" userId="98949caca94da381" providerId="LiveId" clId="{7DA1372C-C4AD-45BF-9002-A7A3853D84E8}" dt="2024-06-03T22:17:19.291" v="8578" actId="6549"/>
          <ac:spMkLst>
            <pc:docMk/>
            <pc:sldMk cId="4232351812" sldId="375"/>
            <ac:spMk id="5" creationId="{ABFD49BE-688D-F66E-2DA4-8B6F188C2AC3}"/>
          </ac:spMkLst>
        </pc:spChg>
        <pc:picChg chg="add mod modCrop">
          <ac:chgData name="Alex Julian Mantilla Rios" userId="98949caca94da381" providerId="LiveId" clId="{7DA1372C-C4AD-45BF-9002-A7A3853D84E8}" dt="2024-06-03T22:26:27.581" v="8602" actId="1076"/>
          <ac:picMkLst>
            <pc:docMk/>
            <pc:sldMk cId="4232351812" sldId="375"/>
            <ac:picMk id="6" creationId="{8AD495D4-AA4C-7BFC-3972-65C91805C109}"/>
          </ac:picMkLst>
        </pc:picChg>
      </pc:sldChg>
      <pc:sldChg chg="addSp delSp modSp new mod modTransition">
        <pc:chgData name="Alex Julian Mantilla Rios" userId="98949caca94da381" providerId="LiveId" clId="{7DA1372C-C4AD-45BF-9002-A7A3853D84E8}" dt="2024-06-04T13:31:46.626" v="9244"/>
        <pc:sldMkLst>
          <pc:docMk/>
          <pc:sldMk cId="3376459554" sldId="376"/>
        </pc:sldMkLst>
        <pc:spChg chg="mod">
          <ac:chgData name="Alex Julian Mantilla Rios" userId="98949caca94da381" providerId="LiveId" clId="{7DA1372C-C4AD-45BF-9002-A7A3853D84E8}" dt="2024-06-03T22:26:10.821" v="8598" actId="20577"/>
          <ac:spMkLst>
            <pc:docMk/>
            <pc:sldMk cId="3376459554" sldId="376"/>
            <ac:spMk id="2" creationId="{9FA94AB2-B459-38F9-F7C5-73F6C538B44C}"/>
          </ac:spMkLst>
        </pc:spChg>
        <pc:spChg chg="del">
          <ac:chgData name="Alex Julian Mantilla Rios" userId="98949caca94da381" providerId="LiveId" clId="{7DA1372C-C4AD-45BF-9002-A7A3853D84E8}" dt="2024-06-03T22:23:09.718" v="8592" actId="478"/>
          <ac:spMkLst>
            <pc:docMk/>
            <pc:sldMk cId="3376459554" sldId="376"/>
            <ac:spMk id="3" creationId="{75494A45-AEAE-858D-CC97-DD5F77BF8700}"/>
          </ac:spMkLst>
        </pc:spChg>
        <pc:spChg chg="mod">
          <ac:chgData name="Alex Julian Mantilla Rios" userId="98949caca94da381" providerId="LiveId" clId="{7DA1372C-C4AD-45BF-9002-A7A3853D84E8}" dt="2024-06-03T22:24:00.090" v="8597" actId="20577"/>
          <ac:spMkLst>
            <pc:docMk/>
            <pc:sldMk cId="3376459554" sldId="376"/>
            <ac:spMk id="5" creationId="{ED374948-E455-46DE-51AD-38DBE17832C2}"/>
          </ac:spMkLst>
        </pc:spChg>
        <pc:picChg chg="add mod">
          <ac:chgData name="Alex Julian Mantilla Rios" userId="98949caca94da381" providerId="LiveId" clId="{7DA1372C-C4AD-45BF-9002-A7A3853D84E8}" dt="2024-06-03T22:26:22.893" v="8600" actId="1076"/>
          <ac:picMkLst>
            <pc:docMk/>
            <pc:sldMk cId="3376459554" sldId="376"/>
            <ac:picMk id="6" creationId="{912EBE46-7356-58B6-1B38-01B279098F34}"/>
          </ac:picMkLst>
        </pc:picChg>
      </pc:sldChg>
      <pc:sldChg chg="addSp delSp modSp new mod modTransition modAnim">
        <pc:chgData name="Alex Julian Mantilla Rios" userId="98949caca94da381" providerId="LiveId" clId="{7DA1372C-C4AD-45BF-9002-A7A3853D84E8}" dt="2024-06-04T13:31:46.626" v="9244"/>
        <pc:sldMkLst>
          <pc:docMk/>
          <pc:sldMk cId="3363682296" sldId="377"/>
        </pc:sldMkLst>
        <pc:spChg chg="mod">
          <ac:chgData name="Alex Julian Mantilla Rios" userId="98949caca94da381" providerId="LiveId" clId="{7DA1372C-C4AD-45BF-9002-A7A3853D84E8}" dt="2024-06-03T23:30:51.440" v="8637"/>
          <ac:spMkLst>
            <pc:docMk/>
            <pc:sldMk cId="3363682296" sldId="377"/>
            <ac:spMk id="2" creationId="{972F41E6-4EBA-CC9E-382C-A5C962662FBA}"/>
          </ac:spMkLst>
        </pc:spChg>
        <pc:spChg chg="del">
          <ac:chgData name="Alex Julian Mantilla Rios" userId="98949caca94da381" providerId="LiveId" clId="{7DA1372C-C4AD-45BF-9002-A7A3853D84E8}" dt="2024-06-03T23:30:37.504" v="8634" actId="478"/>
          <ac:spMkLst>
            <pc:docMk/>
            <pc:sldMk cId="3363682296" sldId="377"/>
            <ac:spMk id="3" creationId="{E11D6611-3A92-1EB7-1A93-B74435BF0698}"/>
          </ac:spMkLst>
        </pc:spChg>
        <pc:spChg chg="mod">
          <ac:chgData name="Alex Julian Mantilla Rios" userId="98949caca94da381" providerId="LiveId" clId="{7DA1372C-C4AD-45BF-9002-A7A3853D84E8}" dt="2024-06-03T23:30:40.898" v="8635"/>
          <ac:spMkLst>
            <pc:docMk/>
            <pc:sldMk cId="3363682296" sldId="377"/>
            <ac:spMk id="5" creationId="{8D7F9CD8-AE9C-9D5B-519F-ECC48A3366FF}"/>
          </ac:spMkLst>
        </pc:spChg>
        <pc:spChg chg="add mod">
          <ac:chgData name="Alex Julian Mantilla Rios" userId="98949caca94da381" providerId="LiveId" clId="{7DA1372C-C4AD-45BF-9002-A7A3853D84E8}" dt="2024-06-03T23:30:35.459" v="8633"/>
          <ac:spMkLst>
            <pc:docMk/>
            <pc:sldMk cId="3363682296" sldId="377"/>
            <ac:spMk id="6" creationId="{45494D8A-2C55-96E9-5992-7448FC84CFE4}"/>
          </ac:spMkLst>
        </pc:spChg>
        <pc:spChg chg="add mod">
          <ac:chgData name="Alex Julian Mantilla Rios" userId="98949caca94da381" providerId="LiveId" clId="{7DA1372C-C4AD-45BF-9002-A7A3853D84E8}" dt="2024-06-03T23:30:35.459" v="8633"/>
          <ac:spMkLst>
            <pc:docMk/>
            <pc:sldMk cId="3363682296" sldId="377"/>
            <ac:spMk id="7" creationId="{E1A0B990-DFC8-9940-C142-4B085F76DBFE}"/>
          </ac:spMkLst>
        </pc:spChg>
      </pc:sldChg>
      <pc:sldChg chg="addSp delSp modSp new mod ord modTransition">
        <pc:chgData name="Alex Julian Mantilla Rios" userId="98949caca94da381" providerId="LiveId" clId="{7DA1372C-C4AD-45BF-9002-A7A3853D84E8}" dt="2024-06-04T13:31:46.626" v="9244"/>
        <pc:sldMkLst>
          <pc:docMk/>
          <pc:sldMk cId="3640302681" sldId="378"/>
        </pc:sldMkLst>
        <pc:spChg chg="mod">
          <ac:chgData name="Alex Julian Mantilla Rios" userId="98949caca94da381" providerId="LiveId" clId="{7DA1372C-C4AD-45BF-9002-A7A3853D84E8}" dt="2024-06-04T13:28:13.801" v="9213" actId="20577"/>
          <ac:spMkLst>
            <pc:docMk/>
            <pc:sldMk cId="3640302681" sldId="378"/>
            <ac:spMk id="2" creationId="{B70D935D-63EB-3726-ABFD-7E94ED5A244B}"/>
          </ac:spMkLst>
        </pc:spChg>
        <pc:spChg chg="del">
          <ac:chgData name="Alex Julian Mantilla Rios" userId="98949caca94da381" providerId="LiveId" clId="{7DA1372C-C4AD-45BF-9002-A7A3853D84E8}" dt="2024-06-04T13:26:25.034" v="9200" actId="478"/>
          <ac:spMkLst>
            <pc:docMk/>
            <pc:sldMk cId="3640302681" sldId="378"/>
            <ac:spMk id="3" creationId="{D67278CA-C075-1DC1-AF0D-A52AB31EEF67}"/>
          </ac:spMkLst>
        </pc:spChg>
        <pc:spChg chg="mod">
          <ac:chgData name="Alex Julian Mantilla Rios" userId="98949caca94da381" providerId="LiveId" clId="{7DA1372C-C4AD-45BF-9002-A7A3853D84E8}" dt="2024-06-04T13:27:12.145" v="9209"/>
          <ac:spMkLst>
            <pc:docMk/>
            <pc:sldMk cId="3640302681" sldId="378"/>
            <ac:spMk id="5" creationId="{D4BF4916-88FD-7124-0238-8277FE8C7D99}"/>
          </ac:spMkLst>
        </pc:spChg>
        <pc:picChg chg="add mod modCrop">
          <ac:chgData name="Alex Julian Mantilla Rios" userId="98949caca94da381" providerId="LiveId" clId="{7DA1372C-C4AD-45BF-9002-A7A3853D84E8}" dt="2024-06-04T13:29:04.939" v="9216" actId="732"/>
          <ac:picMkLst>
            <pc:docMk/>
            <pc:sldMk cId="3640302681" sldId="378"/>
            <ac:picMk id="6" creationId="{0EE3C7C0-968E-E494-0D0A-4446FF10ABC7}"/>
          </ac:picMkLst>
        </pc:picChg>
        <pc:picChg chg="add mod modCrop">
          <ac:chgData name="Alex Julian Mantilla Rios" userId="98949caca94da381" providerId="LiveId" clId="{7DA1372C-C4AD-45BF-9002-A7A3853D84E8}" dt="2024-06-04T13:29:43.002" v="9228" actId="1036"/>
          <ac:picMkLst>
            <pc:docMk/>
            <pc:sldMk cId="3640302681" sldId="378"/>
            <ac:picMk id="7" creationId="{5CE92D90-1618-8370-F038-619A8C31593A}"/>
          </ac:picMkLst>
        </pc:picChg>
      </pc:sldChg>
      <pc:sldChg chg="addSp delSp modSp add mod">
        <pc:chgData name="Alex Julian Mantilla Rios" userId="98949caca94da381" providerId="LiveId" clId="{7DA1372C-C4AD-45BF-9002-A7A3853D84E8}" dt="2024-06-04T13:42:36.771" v="9344" actId="1076"/>
        <pc:sldMkLst>
          <pc:docMk/>
          <pc:sldMk cId="1095522808" sldId="379"/>
        </pc:sldMkLst>
        <pc:spChg chg="mod">
          <ac:chgData name="Alex Julian Mantilla Rios" userId="98949caca94da381" providerId="LiveId" clId="{7DA1372C-C4AD-45BF-9002-A7A3853D84E8}" dt="2024-06-04T13:42:03.054" v="9335" actId="20577"/>
          <ac:spMkLst>
            <pc:docMk/>
            <pc:sldMk cId="1095522808" sldId="379"/>
            <ac:spMk id="3" creationId="{5490A983-ED1A-4583-1843-68A14F773382}"/>
          </ac:spMkLst>
        </pc:spChg>
        <pc:graphicFrameChg chg="add mod">
          <ac:chgData name="Alex Julian Mantilla Rios" userId="98949caca94da381" providerId="LiveId" clId="{7DA1372C-C4AD-45BF-9002-A7A3853D84E8}" dt="2024-06-04T13:42:25.175" v="9339"/>
          <ac:graphicFrameMkLst>
            <pc:docMk/>
            <pc:sldMk cId="1095522808" sldId="379"/>
            <ac:graphicFrameMk id="7" creationId="{D3EE83EF-B353-084B-62E3-DADC9C92E896}"/>
          </ac:graphicFrameMkLst>
        </pc:graphicFrameChg>
        <pc:picChg chg="add del mod">
          <ac:chgData name="Alex Julian Mantilla Rios" userId="98949caca94da381" providerId="LiveId" clId="{7DA1372C-C4AD-45BF-9002-A7A3853D84E8}" dt="2024-06-04T13:42:22.368" v="9336" actId="478"/>
          <ac:picMkLst>
            <pc:docMk/>
            <pc:sldMk cId="1095522808" sldId="379"/>
            <ac:picMk id="4" creationId="{515EE79F-3C3D-7167-31F0-C0169EF947DC}"/>
          </ac:picMkLst>
        </pc:picChg>
        <pc:picChg chg="del">
          <ac:chgData name="Alex Julian Mantilla Rios" userId="98949caca94da381" providerId="LiveId" clId="{7DA1372C-C4AD-45BF-9002-A7A3853D84E8}" dt="2024-06-04T13:41:33.974" v="9309" actId="478"/>
          <ac:picMkLst>
            <pc:docMk/>
            <pc:sldMk cId="1095522808" sldId="379"/>
            <ac:picMk id="6" creationId="{BA93E985-FF3B-C82A-6D33-16275C592CEE}"/>
          </ac:picMkLst>
        </pc:picChg>
        <pc:picChg chg="add mod">
          <ac:chgData name="Alex Julian Mantilla Rios" userId="98949caca94da381" providerId="LiveId" clId="{7DA1372C-C4AD-45BF-9002-A7A3853D84E8}" dt="2024-06-04T13:42:36.771" v="9344" actId="1076"/>
          <ac:picMkLst>
            <pc:docMk/>
            <pc:sldMk cId="1095522808" sldId="379"/>
            <ac:picMk id="8" creationId="{86529372-BFD1-4DD1-1542-4654E9AEDBEA}"/>
          </ac:picMkLst>
        </pc:picChg>
      </pc:sldChg>
      <pc:sldChg chg="add">
        <pc:chgData name="Alex Julian Mantilla Rios" userId="98949caca94da381" providerId="LiveId" clId="{7DA1372C-C4AD-45BF-9002-A7A3853D84E8}" dt="2024-06-04T13:47:12.911" v="9375"/>
        <pc:sldMkLst>
          <pc:docMk/>
          <pc:sldMk cId="1645355327" sldId="380"/>
        </pc:sldMkLst>
      </pc:sldChg>
      <pc:sldMasterChg chg="addSp delSp modSp mod addSldLayout delSldLayout modSldLayout">
        <pc:chgData name="Alex Julian Mantilla Rios" userId="98949caca94da381" providerId="LiveId" clId="{7DA1372C-C4AD-45BF-9002-A7A3853D84E8}" dt="2024-06-03T22:09:41.400" v="8530" actId="1035"/>
        <pc:sldMasterMkLst>
          <pc:docMk/>
          <pc:sldMasterMk cId="0" sldId="2147483652"/>
        </pc:sldMasterMkLst>
        <pc:spChg chg="add del mod">
          <ac:chgData name="Alex Julian Mantilla Rios" userId="98949caca94da381" providerId="LiveId" clId="{7DA1372C-C4AD-45BF-9002-A7A3853D84E8}" dt="2024-06-03T17:22:51.121" v="1407" actId="21"/>
          <ac:spMkLst>
            <pc:docMk/>
            <pc:sldMasterMk cId="0" sldId="2147483652"/>
            <ac:spMk id="2" creationId="{BFFC4076-8F6D-7331-2D4D-0527980493CF}"/>
          </ac:spMkLst>
        </pc:spChg>
        <pc:spChg chg="mod">
          <ac:chgData name="Alex Julian Mantilla Rios" userId="98949caca94da381" providerId="LiveId" clId="{7DA1372C-C4AD-45BF-9002-A7A3853D84E8}" dt="2024-06-03T19:16:55.257" v="1686" actId="790"/>
          <ac:spMkLst>
            <pc:docMk/>
            <pc:sldMasterMk cId="0" sldId="2147483652"/>
            <ac:spMk id="6" creationId="{00000000-0000-0000-0000-000000000000}"/>
          </ac:spMkLst>
        </pc:spChg>
        <pc:spChg chg="add del mod">
          <ac:chgData name="Alex Julian Mantilla Rios" userId="98949caca94da381" providerId="LiveId" clId="{7DA1372C-C4AD-45BF-9002-A7A3853D84E8}" dt="2024-06-03T17:22:36.267" v="1403" actId="21"/>
          <ac:spMkLst>
            <pc:docMk/>
            <pc:sldMasterMk cId="0" sldId="2147483652"/>
            <ac:spMk id="14" creationId="{BFFC4076-8F6D-7331-2D4D-0527980493CF}"/>
          </ac:spMkLst>
        </pc:spChg>
        <pc:sldLayoutChg chg="addSp delSp modSp mod">
          <pc:chgData name="Alex Julian Mantilla Rios" userId="98949caca94da381" providerId="LiveId" clId="{7DA1372C-C4AD-45BF-9002-A7A3853D84E8}" dt="2024-06-03T17:36:39.473" v="1571" actId="6549"/>
          <pc:sldLayoutMkLst>
            <pc:docMk/>
            <pc:sldMasterMk cId="0" sldId="2147483652"/>
            <pc:sldLayoutMk cId="0" sldId="2147483650"/>
          </pc:sldLayoutMkLst>
          <pc:spChg chg="add del mod">
            <ac:chgData name="Alex Julian Mantilla Rios" userId="98949caca94da381" providerId="LiveId" clId="{7DA1372C-C4AD-45BF-9002-A7A3853D84E8}" dt="2024-06-03T17:22:08.809" v="1401" actId="21"/>
            <ac:spMkLst>
              <pc:docMk/>
              <pc:sldMasterMk cId="0" sldId="2147483652"/>
              <pc:sldLayoutMk cId="0" sldId="2147483650"/>
              <ac:spMk id="14" creationId="{BFFC4076-8F6D-7331-2D4D-0527980493CF}"/>
            </ac:spMkLst>
          </pc:spChg>
          <pc:spChg chg="add mod">
            <ac:chgData name="Alex Julian Mantilla Rios" userId="98949caca94da381" providerId="LiveId" clId="{7DA1372C-C4AD-45BF-9002-A7A3853D84E8}" dt="2024-06-03T17:36:39.473" v="1571" actId="6549"/>
            <ac:spMkLst>
              <pc:docMk/>
              <pc:sldMasterMk cId="0" sldId="2147483652"/>
              <pc:sldLayoutMk cId="0" sldId="2147483650"/>
              <ac:spMk id="15" creationId="{BFFC4076-8F6D-7331-2D4D-0527980493CF}"/>
            </ac:spMkLst>
          </pc:spChg>
          <pc:spChg chg="add mod">
            <ac:chgData name="Alex Julian Mantilla Rios" userId="98949caca94da381" providerId="LiveId" clId="{7DA1372C-C4AD-45BF-9002-A7A3853D84E8}" dt="2024-06-03T17:23:18.470" v="1427" actId="1076"/>
            <ac:spMkLst>
              <pc:docMk/>
              <pc:sldMasterMk cId="0" sldId="2147483652"/>
              <pc:sldLayoutMk cId="0" sldId="2147483650"/>
              <ac:spMk id="16" creationId="{DABA607D-A8D8-8B4D-7864-56779959C779}"/>
            </ac:spMkLst>
          </pc:spChg>
          <pc:spChg chg="mod">
            <ac:chgData name="Alex Julian Mantilla Rios" userId="98949caca94da381" providerId="LiveId" clId="{7DA1372C-C4AD-45BF-9002-A7A3853D84E8}" dt="2024-06-03T17:17:18.661" v="1304" actId="403"/>
            <ac:spMkLst>
              <pc:docMk/>
              <pc:sldMasterMk cId="0" sldId="2147483652"/>
              <pc:sldLayoutMk cId="0" sldId="2147483650"/>
              <ac:spMk id="17" creationId="{00000000-0000-0000-0000-000000000000}"/>
            </ac:spMkLst>
          </pc:spChg>
          <pc:picChg chg="del">
            <ac:chgData name="Alex Julian Mantilla Rios" userId="98949caca94da381" providerId="LiveId" clId="{7DA1372C-C4AD-45BF-9002-A7A3853D84E8}" dt="2024-06-03T17:12:48.305" v="1267" actId="478"/>
            <ac:picMkLst>
              <pc:docMk/>
              <pc:sldMasterMk cId="0" sldId="2147483652"/>
              <pc:sldLayoutMk cId="0" sldId="2147483650"/>
              <ac:picMk id="2" creationId="{758DD6A3-3313-49AE-6CDA-53039AB3FDB9}"/>
            </ac:picMkLst>
          </pc:picChg>
          <pc:picChg chg="add del mod">
            <ac:chgData name="Alex Julian Mantilla Rios" userId="98949caca94da381" providerId="LiveId" clId="{7DA1372C-C4AD-45BF-9002-A7A3853D84E8}" dt="2024-06-03T17:16:45.424" v="1298" actId="21"/>
            <ac:picMkLst>
              <pc:docMk/>
              <pc:sldMasterMk cId="0" sldId="2147483652"/>
              <pc:sldLayoutMk cId="0" sldId="2147483650"/>
              <ac:picMk id="4" creationId="{D2099F3D-1222-C4CC-CC53-C6D6C849E88C}"/>
            </ac:picMkLst>
          </pc:picChg>
          <pc:picChg chg="add mod">
            <ac:chgData name="Alex Julian Mantilla Rios" userId="98949caca94da381" providerId="LiveId" clId="{7DA1372C-C4AD-45BF-9002-A7A3853D84E8}" dt="2024-06-03T17:16:46.559" v="1299"/>
            <ac:picMkLst>
              <pc:docMk/>
              <pc:sldMasterMk cId="0" sldId="2147483652"/>
              <pc:sldLayoutMk cId="0" sldId="2147483650"/>
              <ac:picMk id="13" creationId="{D2099F3D-1222-C4CC-CC53-C6D6C849E88C}"/>
            </ac:picMkLst>
          </pc:picChg>
          <pc:cxnChg chg="add mod">
            <ac:chgData name="Alex Julian Mantilla Rios" userId="98949caca94da381" providerId="LiveId" clId="{7DA1372C-C4AD-45BF-9002-A7A3853D84E8}" dt="2024-06-03T17:14:58.662" v="1281" actId="1076"/>
            <ac:cxnSpMkLst>
              <pc:docMk/>
              <pc:sldMasterMk cId="0" sldId="2147483652"/>
              <pc:sldLayoutMk cId="0" sldId="2147483650"/>
              <ac:cxnSpMk id="6" creationId="{D2A151B4-C15D-3307-0ADA-83107E28BB26}"/>
            </ac:cxnSpMkLst>
          </pc:cxnChg>
          <pc:cxnChg chg="mod">
            <ac:chgData name="Alex Julian Mantilla Rios" userId="98949caca94da381" providerId="LiveId" clId="{7DA1372C-C4AD-45BF-9002-A7A3853D84E8}" dt="2024-06-03T17:14:20.891" v="1279" actId="14100"/>
            <ac:cxnSpMkLst>
              <pc:docMk/>
              <pc:sldMasterMk cId="0" sldId="2147483652"/>
              <pc:sldLayoutMk cId="0" sldId="2147483650"/>
              <ac:cxnSpMk id="20" creationId="{00000000-0000-0000-0000-000000000000}"/>
            </ac:cxnSpMkLst>
          </pc:cxnChg>
        </pc:sldLayoutChg>
        <pc:sldLayoutChg chg="addSp delSp modSp mod">
          <pc:chgData name="Alex Julian Mantilla Rios" userId="98949caca94da381" providerId="LiveId" clId="{7DA1372C-C4AD-45BF-9002-A7A3853D84E8}" dt="2024-06-03T22:09:41.400" v="8530" actId="1035"/>
          <pc:sldLayoutMkLst>
            <pc:docMk/>
            <pc:sldMasterMk cId="0" sldId="2147483652"/>
            <pc:sldLayoutMk cId="365090584" sldId="2147483653"/>
          </pc:sldLayoutMkLst>
          <pc:spChg chg="mod">
            <ac:chgData name="Alex Julian Mantilla Rios" userId="98949caca94da381" providerId="LiveId" clId="{7DA1372C-C4AD-45BF-9002-A7A3853D84E8}" dt="2024-06-03T17:25:00.815" v="1439" actId="14100"/>
            <ac:spMkLst>
              <pc:docMk/>
              <pc:sldMasterMk cId="0" sldId="2147483652"/>
              <pc:sldLayoutMk cId="365090584" sldId="2147483653"/>
              <ac:spMk id="6" creationId="{BE0D570F-6677-FEB8-634A-71617D0EDDB1}"/>
            </ac:spMkLst>
          </pc:spChg>
          <pc:spChg chg="add mod">
            <ac:chgData name="Alex Julian Mantilla Rios" userId="98949caca94da381" providerId="LiveId" clId="{7DA1372C-C4AD-45BF-9002-A7A3853D84E8}" dt="2024-06-03T17:36:45.411" v="1572" actId="20577"/>
            <ac:spMkLst>
              <pc:docMk/>
              <pc:sldMasterMk cId="0" sldId="2147483652"/>
              <pc:sldLayoutMk cId="365090584" sldId="2147483653"/>
              <ac:spMk id="12" creationId="{AD43C892-BFA8-2C1B-96E6-1EC2ABE1B0D8}"/>
            </ac:spMkLst>
          </pc:spChg>
          <pc:spChg chg="add mod">
            <ac:chgData name="Alex Julian Mantilla Rios" userId="98949caca94da381" providerId="LiveId" clId="{7DA1372C-C4AD-45BF-9002-A7A3853D84E8}" dt="2024-06-03T17:23:23.812" v="1428"/>
            <ac:spMkLst>
              <pc:docMk/>
              <pc:sldMasterMk cId="0" sldId="2147483652"/>
              <pc:sldLayoutMk cId="365090584" sldId="2147483653"/>
              <ac:spMk id="13" creationId="{3DD8514D-EF94-D47F-21A8-D78AC0B3EF52}"/>
            </ac:spMkLst>
          </pc:spChg>
          <pc:spChg chg="mod">
            <ac:chgData name="Alex Julian Mantilla Rios" userId="98949caca94da381" providerId="LiveId" clId="{7DA1372C-C4AD-45BF-9002-A7A3853D84E8}" dt="2024-06-03T22:09:41.400" v="8530" actId="1035"/>
            <ac:spMkLst>
              <pc:docMk/>
              <pc:sldMasterMk cId="0" sldId="2147483652"/>
              <pc:sldLayoutMk cId="365090584" sldId="2147483653"/>
              <ac:spMk id="15" creationId="{46B6F32F-FCD3-AF3A-E476-1FD69C1C9D3C}"/>
            </ac:spMkLst>
          </pc:spChg>
          <pc:spChg chg="mod">
            <ac:chgData name="Alex Julian Mantilla Rios" userId="98949caca94da381" providerId="LiveId" clId="{7DA1372C-C4AD-45BF-9002-A7A3853D84E8}" dt="2024-06-03T17:18:59.400" v="1306" actId="14100"/>
            <ac:spMkLst>
              <pc:docMk/>
              <pc:sldMasterMk cId="0" sldId="2147483652"/>
              <pc:sldLayoutMk cId="365090584" sldId="2147483653"/>
              <ac:spMk id="18" creationId="{059A052A-314E-62B1-76C6-6597D4B93546}"/>
            </ac:spMkLst>
          </pc:spChg>
          <pc:picChg chg="del">
            <ac:chgData name="Alex Julian Mantilla Rios" userId="98949caca94da381" providerId="LiveId" clId="{7DA1372C-C4AD-45BF-9002-A7A3853D84E8}" dt="2024-06-03T17:05:16.875" v="1211" actId="478"/>
            <ac:picMkLst>
              <pc:docMk/>
              <pc:sldMasterMk cId="0" sldId="2147483652"/>
              <pc:sldLayoutMk cId="365090584" sldId="2147483653"/>
              <ac:picMk id="2" creationId="{1336D0E6-F0FB-B29A-9453-987AAC7860C6}"/>
            </ac:picMkLst>
          </pc:picChg>
          <pc:picChg chg="add del mod">
            <ac:chgData name="Alex Julian Mantilla Rios" userId="98949caca94da381" providerId="LiveId" clId="{7DA1372C-C4AD-45BF-9002-A7A3853D84E8}" dt="2024-06-03T17:16:43.915" v="1297" actId="478"/>
            <ac:picMkLst>
              <pc:docMk/>
              <pc:sldMasterMk cId="0" sldId="2147483652"/>
              <pc:sldLayoutMk cId="365090584" sldId="2147483653"/>
              <ac:picMk id="8" creationId="{F31E8138-49B7-5D8D-7E5E-9DE5F2395BA8}"/>
            </ac:picMkLst>
          </pc:picChg>
          <pc:picChg chg="add mod">
            <ac:chgData name="Alex Julian Mantilla Rios" userId="98949caca94da381" providerId="LiveId" clId="{7DA1372C-C4AD-45BF-9002-A7A3853D84E8}" dt="2024-06-03T17:16:47.407" v="1300"/>
            <ac:picMkLst>
              <pc:docMk/>
              <pc:sldMasterMk cId="0" sldId="2147483652"/>
              <pc:sldLayoutMk cId="365090584" sldId="2147483653"/>
              <ac:picMk id="11" creationId="{9D23B850-799D-FB26-D632-7543B93352BF}"/>
            </ac:picMkLst>
          </pc:picChg>
          <pc:cxnChg chg="add mod">
            <ac:chgData name="Alex Julian Mantilla Rios" userId="98949caca94da381" providerId="LiveId" clId="{7DA1372C-C4AD-45BF-9002-A7A3853D84E8}" dt="2024-06-03T17:15:18.114" v="1284"/>
            <ac:cxnSpMkLst>
              <pc:docMk/>
              <pc:sldMasterMk cId="0" sldId="2147483652"/>
              <pc:sldLayoutMk cId="365090584" sldId="2147483653"/>
              <ac:cxnSpMk id="4" creationId="{51A24412-6133-E747-A925-683D0619A5C0}"/>
            </ac:cxnSpMkLst>
          </pc:cxnChg>
          <pc:cxnChg chg="del">
            <ac:chgData name="Alex Julian Mantilla Rios" userId="98949caca94da381" providerId="LiveId" clId="{7DA1372C-C4AD-45BF-9002-A7A3853D84E8}" dt="2024-06-03T17:15:16.995" v="1283" actId="478"/>
            <ac:cxnSpMkLst>
              <pc:docMk/>
              <pc:sldMasterMk cId="0" sldId="2147483652"/>
              <pc:sldLayoutMk cId="365090584" sldId="2147483653"/>
              <ac:cxnSpMk id="7" creationId="{6955D745-362C-3FD5-263F-EB818C1EBF73}"/>
            </ac:cxnSpMkLst>
          </pc:cxnChg>
          <pc:cxnChg chg="mod">
            <ac:chgData name="Alex Julian Mantilla Rios" userId="98949caca94da381" providerId="LiveId" clId="{7DA1372C-C4AD-45BF-9002-A7A3853D84E8}" dt="2024-06-03T22:09:41.400" v="8530" actId="1035"/>
            <ac:cxnSpMkLst>
              <pc:docMk/>
              <pc:sldMasterMk cId="0" sldId="2147483652"/>
              <pc:sldLayoutMk cId="365090584" sldId="2147483653"/>
              <ac:cxnSpMk id="9" creationId="{E84E9832-52AE-B203-8EDB-0F454DA3D66F}"/>
            </ac:cxnSpMkLst>
          </pc:cxnChg>
          <pc:cxnChg chg="add mod">
            <ac:chgData name="Alex Julian Mantilla Rios" userId="98949caca94da381" providerId="LiveId" clId="{7DA1372C-C4AD-45BF-9002-A7A3853D84E8}" dt="2024-06-03T17:15:18.114" v="1284"/>
            <ac:cxnSpMkLst>
              <pc:docMk/>
              <pc:sldMasterMk cId="0" sldId="2147483652"/>
              <pc:sldLayoutMk cId="365090584" sldId="2147483653"/>
              <ac:cxnSpMk id="10" creationId="{039D6888-38DB-ED7D-3987-19C4AC71FA42}"/>
            </ac:cxnSpMkLst>
          </pc:cxnChg>
        </pc:sldLayoutChg>
        <pc:sldLayoutChg chg="modSp mod">
          <pc:chgData name="Alex Julian Mantilla Rios" userId="98949caca94da381" providerId="LiveId" clId="{7DA1372C-C4AD-45BF-9002-A7A3853D84E8}" dt="2024-06-03T19:18:50.457" v="1708" actId="403"/>
          <pc:sldLayoutMkLst>
            <pc:docMk/>
            <pc:sldMasterMk cId="0" sldId="2147483652"/>
            <pc:sldLayoutMk cId="1515730258" sldId="2147483654"/>
          </pc:sldLayoutMkLst>
          <pc:spChg chg="mod">
            <ac:chgData name="Alex Julian Mantilla Rios" userId="98949caca94da381" providerId="LiveId" clId="{7DA1372C-C4AD-45BF-9002-A7A3853D84E8}" dt="2024-06-03T19:16:50.713" v="1685" actId="790"/>
            <ac:spMkLst>
              <pc:docMk/>
              <pc:sldMasterMk cId="0" sldId="2147483652"/>
              <pc:sldLayoutMk cId="1515730258" sldId="2147483654"/>
              <ac:spMk id="17" creationId="{00000000-0000-0000-0000-000000000000}"/>
            </ac:spMkLst>
          </pc:spChg>
          <pc:spChg chg="mod">
            <ac:chgData name="Alex Julian Mantilla Rios" userId="98949caca94da381" providerId="LiveId" clId="{7DA1372C-C4AD-45BF-9002-A7A3853D84E8}" dt="2024-06-03T19:18:50.457" v="1708" actId="403"/>
            <ac:spMkLst>
              <pc:docMk/>
              <pc:sldMasterMk cId="0" sldId="2147483652"/>
              <pc:sldLayoutMk cId="1515730258" sldId="2147483654"/>
              <ac:spMk id="18" creationId="{00000000-0000-0000-0000-000000000000}"/>
            </ac:spMkLst>
          </pc:spChg>
        </pc:sldLayoutChg>
        <pc:sldLayoutChg chg="new del mod">
          <pc:chgData name="Alex Julian Mantilla Rios" userId="98949caca94da381" providerId="LiveId" clId="{7DA1372C-C4AD-45BF-9002-A7A3853D84E8}" dt="2024-06-03T19:16:26.190" v="1671" actId="2696"/>
          <pc:sldLayoutMkLst>
            <pc:docMk/>
            <pc:sldMasterMk cId="0" sldId="2147483652"/>
            <pc:sldLayoutMk cId="2790060428" sldId="2147483654"/>
          </pc:sldLayoutMkLst>
        </pc:sldLayoutChg>
        <pc:sldLayoutChg chg="del">
          <pc:chgData name="Alex Julian Mantilla Rios" userId="98949caca94da381" providerId="LiveId" clId="{7DA1372C-C4AD-45BF-9002-A7A3853D84E8}" dt="2024-06-03T19:16:31.477" v="1673" actId="2696"/>
          <pc:sldLayoutMkLst>
            <pc:docMk/>
            <pc:sldMasterMk cId="0" sldId="2147483652"/>
            <pc:sldLayoutMk cId="4184799548" sldId="2147483655"/>
          </pc:sldLayoutMkLst>
        </pc:sldLayoutChg>
        <pc:sldLayoutChg chg="new del mod">
          <pc:chgData name="Alex Julian Mantilla Rios" userId="98949caca94da381" providerId="LiveId" clId="{7DA1372C-C4AD-45BF-9002-A7A3853D84E8}" dt="2024-06-03T19:16:28.352" v="1672" actId="2696"/>
          <pc:sldLayoutMkLst>
            <pc:docMk/>
            <pc:sldMasterMk cId="0" sldId="2147483652"/>
            <pc:sldLayoutMk cId="3200534811" sldId="2147483656"/>
          </pc:sldLayoutMkLst>
        </pc:sldLayoutChg>
      </pc:sldMasterChg>
      <pc:sldMasterChg chg="new del mod addSldLayout delSldLayout">
        <pc:chgData name="Alex Julian Mantilla Rios" userId="98949caca94da381" providerId="LiveId" clId="{7DA1372C-C4AD-45BF-9002-A7A3853D84E8}" dt="2024-06-03T17:06:00.651" v="1227" actId="2696"/>
        <pc:sldMasterMkLst>
          <pc:docMk/>
          <pc:sldMasterMk cId="4137998624" sldId="2147483654"/>
        </pc:sldMasterMkLst>
        <pc:sldLayoutChg chg="new del replId">
          <pc:chgData name="Alex Julian Mantilla Rios" userId="98949caca94da381" providerId="LiveId" clId="{7DA1372C-C4AD-45BF-9002-A7A3853D84E8}" dt="2024-06-03T17:06:00.630" v="1216" actId="2696"/>
          <pc:sldLayoutMkLst>
            <pc:docMk/>
            <pc:sldMasterMk cId="4137998624" sldId="2147483654"/>
            <pc:sldLayoutMk cId="2934515951" sldId="2147483655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33" v="1217" actId="2696"/>
          <pc:sldLayoutMkLst>
            <pc:docMk/>
            <pc:sldMasterMk cId="4137998624" sldId="2147483654"/>
            <pc:sldLayoutMk cId="1119779970" sldId="2147483656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35" v="1218" actId="2696"/>
          <pc:sldLayoutMkLst>
            <pc:docMk/>
            <pc:sldMasterMk cId="4137998624" sldId="2147483654"/>
            <pc:sldLayoutMk cId="1399957683" sldId="2147483657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35" v="1219" actId="2696"/>
          <pc:sldLayoutMkLst>
            <pc:docMk/>
            <pc:sldMasterMk cId="4137998624" sldId="2147483654"/>
            <pc:sldLayoutMk cId="2600589742" sldId="2147483658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35" v="1220" actId="2696"/>
          <pc:sldLayoutMkLst>
            <pc:docMk/>
            <pc:sldMasterMk cId="4137998624" sldId="2147483654"/>
            <pc:sldLayoutMk cId="406891627" sldId="2147483659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35" v="1221" actId="2696"/>
          <pc:sldLayoutMkLst>
            <pc:docMk/>
            <pc:sldMasterMk cId="4137998624" sldId="2147483654"/>
            <pc:sldLayoutMk cId="419887557" sldId="2147483660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35" v="1222" actId="2696"/>
          <pc:sldLayoutMkLst>
            <pc:docMk/>
            <pc:sldMasterMk cId="4137998624" sldId="2147483654"/>
            <pc:sldLayoutMk cId="3571587479" sldId="2147483661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35" v="1223" actId="2696"/>
          <pc:sldLayoutMkLst>
            <pc:docMk/>
            <pc:sldMasterMk cId="4137998624" sldId="2147483654"/>
            <pc:sldLayoutMk cId="2322474708" sldId="2147483662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51" v="1224" actId="2696"/>
          <pc:sldLayoutMkLst>
            <pc:docMk/>
            <pc:sldMasterMk cId="4137998624" sldId="2147483654"/>
            <pc:sldLayoutMk cId="3663533835" sldId="2147483663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51" v="1225" actId="2696"/>
          <pc:sldLayoutMkLst>
            <pc:docMk/>
            <pc:sldMasterMk cId="4137998624" sldId="2147483654"/>
            <pc:sldLayoutMk cId="3382522928" sldId="2147483664"/>
          </pc:sldLayoutMkLst>
        </pc:sldLayoutChg>
        <pc:sldLayoutChg chg="new del replId">
          <pc:chgData name="Alex Julian Mantilla Rios" userId="98949caca94da381" providerId="LiveId" clId="{7DA1372C-C4AD-45BF-9002-A7A3853D84E8}" dt="2024-06-03T17:06:00.651" v="1226" actId="2696"/>
          <pc:sldLayoutMkLst>
            <pc:docMk/>
            <pc:sldMasterMk cId="4137998624" sldId="2147483654"/>
            <pc:sldLayoutMk cId="1358304205" sldId="2147483665"/>
          </pc:sldLayoutMkLst>
        </pc:sldLayoutChg>
      </pc:sldMasterChg>
    </pc:docChg>
  </pc:docChgLst>
  <pc:docChgLst>
    <pc:chgData name="Alex Julian Mantilla Rios" userId="fd35f8bb16b8ed68" providerId="LiveId" clId="{A9B0400A-514E-4FBE-892E-B0162B3D9822}"/>
    <pc:docChg chg="undo custSel addSld delSld modSld modMainMaster">
      <pc:chgData name="Alex Julian Mantilla Rios" userId="fd35f8bb16b8ed68" providerId="LiveId" clId="{A9B0400A-514E-4FBE-892E-B0162B3D9822}" dt="2023-11-03T21:21:02.827" v="320" actId="14100"/>
      <pc:docMkLst>
        <pc:docMk/>
      </pc:docMkLst>
      <pc:sldChg chg="modSp mod">
        <pc:chgData name="Alex Julian Mantilla Rios" userId="fd35f8bb16b8ed68" providerId="LiveId" clId="{A9B0400A-514E-4FBE-892E-B0162B3D9822}" dt="2023-11-03T21:21:02.827" v="320" actId="14100"/>
        <pc:sldMkLst>
          <pc:docMk/>
          <pc:sldMk cId="0" sldId="256"/>
        </pc:sldMkLst>
        <pc:spChg chg="mod">
          <ac:chgData name="Alex Julian Mantilla Rios" userId="fd35f8bb16b8ed68" providerId="LiveId" clId="{A9B0400A-514E-4FBE-892E-B0162B3D9822}" dt="2023-11-03T21:21:02.827" v="320" actId="14100"/>
          <ac:spMkLst>
            <pc:docMk/>
            <pc:sldMk cId="0" sldId="256"/>
            <ac:spMk id="33" creationId="{00000000-0000-0000-0000-000000000000}"/>
          </ac:spMkLst>
        </pc:spChg>
      </pc:sldChg>
      <pc:sldChg chg="addSp delSp modSp del mod setBg">
        <pc:chgData name="Alex Julian Mantilla Rios" userId="fd35f8bb16b8ed68" providerId="LiveId" clId="{A9B0400A-514E-4FBE-892E-B0162B3D9822}" dt="2023-10-26T15:30:45.457" v="89" actId="47"/>
        <pc:sldMkLst>
          <pc:docMk/>
          <pc:sldMk cId="0" sldId="257"/>
        </pc:sldMkLst>
        <pc:spChg chg="add mod">
          <ac:chgData name="Alex Julian Mantilla Rios" userId="fd35f8bb16b8ed68" providerId="LiveId" clId="{A9B0400A-514E-4FBE-892E-B0162B3D9822}" dt="2023-10-26T15:28:33.148" v="75"/>
          <ac:spMkLst>
            <pc:docMk/>
            <pc:sldMk cId="0" sldId="257"/>
            <ac:spMk id="4" creationId="{54CD69CA-B71B-A00E-1AA5-6EAB178675B5}"/>
          </ac:spMkLst>
        </pc:spChg>
        <pc:spChg chg="add mod">
          <ac:chgData name="Alex Julian Mantilla Rios" userId="fd35f8bb16b8ed68" providerId="LiveId" clId="{A9B0400A-514E-4FBE-892E-B0162B3D9822}" dt="2023-10-26T15:28:35.824" v="76"/>
          <ac:spMkLst>
            <pc:docMk/>
            <pc:sldMk cId="0" sldId="257"/>
            <ac:spMk id="5" creationId="{C555F394-70E0-B8E7-7556-196AC7C72DA9}"/>
          </ac:spMkLst>
        </pc:spChg>
        <pc:spChg chg="del">
          <ac:chgData name="Alex Julian Mantilla Rios" userId="fd35f8bb16b8ed68" providerId="LiveId" clId="{A9B0400A-514E-4FBE-892E-B0162B3D9822}" dt="2023-10-26T15:17:59.212" v="56" actId="478"/>
          <ac:spMkLst>
            <pc:docMk/>
            <pc:sldMk cId="0" sldId="257"/>
            <ac:spMk id="40" creationId="{00000000-0000-0000-0000-000000000000}"/>
          </ac:spMkLst>
        </pc:spChg>
        <pc:spChg chg="del">
          <ac:chgData name="Alex Julian Mantilla Rios" userId="fd35f8bb16b8ed68" providerId="LiveId" clId="{A9B0400A-514E-4FBE-892E-B0162B3D9822}" dt="2023-10-26T15:18:00.428" v="57" actId="478"/>
          <ac:spMkLst>
            <pc:docMk/>
            <pc:sldMk cId="0" sldId="257"/>
            <ac:spMk id="41" creationId="{00000000-0000-0000-0000-000000000000}"/>
          </ac:spMkLst>
        </pc:spChg>
        <pc:spChg chg="mod">
          <ac:chgData name="Alex Julian Mantilla Rios" userId="fd35f8bb16b8ed68" providerId="LiveId" clId="{A9B0400A-514E-4FBE-892E-B0162B3D9822}" dt="2023-10-26T15:28:00.827" v="73"/>
          <ac:spMkLst>
            <pc:docMk/>
            <pc:sldMk cId="0" sldId="257"/>
            <ac:spMk id="42" creationId="{00000000-0000-0000-0000-000000000000}"/>
          </ac:spMkLst>
        </pc:spChg>
        <pc:cxnChg chg="add del mod ord">
          <ac:chgData name="Alex Julian Mantilla Rios" userId="fd35f8bb16b8ed68" providerId="LiveId" clId="{A9B0400A-514E-4FBE-892E-B0162B3D9822}" dt="2023-10-26T15:27:51.309" v="72" actId="478"/>
          <ac:cxnSpMkLst>
            <pc:docMk/>
            <pc:sldMk cId="0" sldId="257"/>
            <ac:cxnSpMk id="3" creationId="{EEAAEFF2-61AB-9B4C-D58F-EAD270A64F9E}"/>
          </ac:cxnSpMkLst>
        </pc:cxnChg>
      </pc:sldChg>
      <pc:sldChg chg="addSp delSp modSp add del mod setBg modClrScheme chgLayout">
        <pc:chgData name="Alex Julian Mantilla Rios" userId="fd35f8bb16b8ed68" providerId="LiveId" clId="{A9B0400A-514E-4FBE-892E-B0162B3D9822}" dt="2023-10-26T15:09:08.310" v="20" actId="47"/>
        <pc:sldMkLst>
          <pc:docMk/>
          <pc:sldMk cId="315196532" sldId="258"/>
        </pc:sldMkLst>
        <pc:spChg chg="add del mod ord">
          <ac:chgData name="Alex Julian Mantilla Rios" userId="fd35f8bb16b8ed68" providerId="LiveId" clId="{A9B0400A-514E-4FBE-892E-B0162B3D9822}" dt="2023-10-26T15:08:35.495" v="19" actId="26606"/>
          <ac:spMkLst>
            <pc:docMk/>
            <pc:sldMk cId="315196532" sldId="258"/>
            <ac:spMk id="2" creationId="{3307AE14-7357-AA96-679B-1632B7F36C60}"/>
          </ac:spMkLst>
        </pc:spChg>
        <pc:spChg chg="del">
          <ac:chgData name="Alex Julian Mantilla Rios" userId="fd35f8bb16b8ed68" providerId="LiveId" clId="{A9B0400A-514E-4FBE-892E-B0162B3D9822}" dt="2023-10-26T15:05:01.938" v="1" actId="478"/>
          <ac:spMkLst>
            <pc:docMk/>
            <pc:sldMk cId="315196532" sldId="258"/>
            <ac:spMk id="40" creationId="{00000000-0000-0000-0000-000000000000}"/>
          </ac:spMkLst>
        </pc:spChg>
        <pc:spChg chg="del">
          <ac:chgData name="Alex Julian Mantilla Rios" userId="fd35f8bb16b8ed68" providerId="LiveId" clId="{A9B0400A-514E-4FBE-892E-B0162B3D9822}" dt="2023-10-26T15:05:03.143" v="2" actId="478"/>
          <ac:spMkLst>
            <pc:docMk/>
            <pc:sldMk cId="315196532" sldId="258"/>
            <ac:spMk id="41" creationId="{00000000-0000-0000-0000-000000000000}"/>
          </ac:spMkLst>
        </pc:spChg>
        <pc:spChg chg="mod ord">
          <ac:chgData name="Alex Julian Mantilla Rios" userId="fd35f8bb16b8ed68" providerId="LiveId" clId="{A9B0400A-514E-4FBE-892E-B0162B3D9822}" dt="2023-10-26T15:08:35.495" v="19" actId="26606"/>
          <ac:spMkLst>
            <pc:docMk/>
            <pc:sldMk cId="315196532" sldId="258"/>
            <ac:spMk id="42" creationId="{00000000-0000-0000-0000-000000000000}"/>
          </ac:spMkLst>
        </pc:spChg>
        <pc:spChg chg="add del mod">
          <ac:chgData name="Alex Julian Mantilla Rios" userId="fd35f8bb16b8ed68" providerId="LiveId" clId="{A9B0400A-514E-4FBE-892E-B0162B3D9822}" dt="2023-10-26T15:08:34.021" v="14" actId="26606"/>
          <ac:spMkLst>
            <pc:docMk/>
            <pc:sldMk cId="315196532" sldId="258"/>
            <ac:spMk id="47" creationId="{E305A4F7-921E-F51D-4306-116043F4354A}"/>
          </ac:spMkLst>
        </pc:spChg>
        <pc:spChg chg="add del mod">
          <ac:chgData name="Alex Julian Mantilla Rios" userId="fd35f8bb16b8ed68" providerId="LiveId" clId="{A9B0400A-514E-4FBE-892E-B0162B3D9822}" dt="2023-10-26T15:08:34.021" v="14" actId="26606"/>
          <ac:spMkLst>
            <pc:docMk/>
            <pc:sldMk cId="315196532" sldId="258"/>
            <ac:spMk id="49" creationId="{59619327-F5D6-371D-CFD6-4EC2A7147D0D}"/>
          </ac:spMkLst>
        </pc:spChg>
        <pc:spChg chg="add del mod">
          <ac:chgData name="Alex Julian Mantilla Rios" userId="fd35f8bb16b8ed68" providerId="LiveId" clId="{A9B0400A-514E-4FBE-892E-B0162B3D9822}" dt="2023-10-26T15:08:34.846" v="16" actId="26606"/>
          <ac:spMkLst>
            <pc:docMk/>
            <pc:sldMk cId="315196532" sldId="258"/>
            <ac:spMk id="51" creationId="{3C62C5D0-F444-C290-9652-7F8B6815597D}"/>
          </ac:spMkLst>
        </pc:spChg>
        <pc:spChg chg="add del mod">
          <ac:chgData name="Alex Julian Mantilla Rios" userId="fd35f8bb16b8ed68" providerId="LiveId" clId="{A9B0400A-514E-4FBE-892E-B0162B3D9822}" dt="2023-10-26T15:08:35.491" v="18" actId="26606"/>
          <ac:spMkLst>
            <pc:docMk/>
            <pc:sldMk cId="315196532" sldId="258"/>
            <ac:spMk id="53" creationId="{34EDA05C-E849-9780-D23A-F57BC8DB91C9}"/>
          </ac:spMkLst>
        </pc:spChg>
        <pc:spChg chg="add del mod">
          <ac:chgData name="Alex Julian Mantilla Rios" userId="fd35f8bb16b8ed68" providerId="LiveId" clId="{A9B0400A-514E-4FBE-892E-B0162B3D9822}" dt="2023-10-26T15:08:35.491" v="18" actId="26606"/>
          <ac:spMkLst>
            <pc:docMk/>
            <pc:sldMk cId="315196532" sldId="258"/>
            <ac:spMk id="54" creationId="{9C8BEA1A-9CAC-3807-5822-A2098993C194}"/>
          </ac:spMkLst>
        </pc:spChg>
        <pc:spChg chg="add mod">
          <ac:chgData name="Alex Julian Mantilla Rios" userId="fd35f8bb16b8ed68" providerId="LiveId" clId="{A9B0400A-514E-4FBE-892E-B0162B3D9822}" dt="2023-10-26T15:08:35.495" v="19" actId="26606"/>
          <ac:spMkLst>
            <pc:docMk/>
            <pc:sldMk cId="315196532" sldId="258"/>
            <ac:spMk id="56" creationId="{E305A4F7-921E-F51D-4306-116043F4354A}"/>
          </ac:spMkLst>
        </pc:spChg>
        <pc:spChg chg="add mod">
          <ac:chgData name="Alex Julian Mantilla Rios" userId="fd35f8bb16b8ed68" providerId="LiveId" clId="{A9B0400A-514E-4FBE-892E-B0162B3D9822}" dt="2023-10-26T15:08:35.495" v="19" actId="26606"/>
          <ac:spMkLst>
            <pc:docMk/>
            <pc:sldMk cId="315196532" sldId="258"/>
            <ac:spMk id="57" creationId="{59619327-F5D6-371D-CFD6-4EC2A7147D0D}"/>
          </ac:spMkLst>
        </pc:spChg>
      </pc:sldChg>
      <pc:sldChg chg="modSp new mod">
        <pc:chgData name="Alex Julian Mantilla Rios" userId="fd35f8bb16b8ed68" providerId="LiveId" clId="{A9B0400A-514E-4FBE-892E-B0162B3D9822}" dt="2023-11-03T21:20:33.232" v="307"/>
        <pc:sldMkLst>
          <pc:docMk/>
          <pc:sldMk cId="916876727" sldId="258"/>
        </pc:sldMkLst>
        <pc:spChg chg="mod">
          <ac:chgData name="Alex Julian Mantilla Rios" userId="fd35f8bb16b8ed68" providerId="LiveId" clId="{A9B0400A-514E-4FBE-892E-B0162B3D9822}" dt="2023-11-03T21:20:33.232" v="307"/>
          <ac:spMkLst>
            <pc:docMk/>
            <pc:sldMk cId="916876727" sldId="258"/>
            <ac:spMk id="2" creationId="{8D02AA78-493D-F68D-F53A-588133C4B788}"/>
          </ac:spMkLst>
        </pc:spChg>
      </pc:sldChg>
      <pc:sldChg chg="modSp new mod">
        <pc:chgData name="Alex Julian Mantilla Rios" userId="fd35f8bb16b8ed68" providerId="LiveId" clId="{A9B0400A-514E-4FBE-892E-B0162B3D9822}" dt="2023-11-03T21:20:18.452" v="305"/>
        <pc:sldMkLst>
          <pc:docMk/>
          <pc:sldMk cId="1931596717" sldId="259"/>
        </pc:sldMkLst>
        <pc:spChg chg="mod">
          <ac:chgData name="Alex Julian Mantilla Rios" userId="fd35f8bb16b8ed68" providerId="LiveId" clId="{A9B0400A-514E-4FBE-892E-B0162B3D9822}" dt="2023-10-26T15:41:35.924" v="214" actId="1076"/>
          <ac:spMkLst>
            <pc:docMk/>
            <pc:sldMk cId="1931596717" sldId="259"/>
            <ac:spMk id="2" creationId="{43FA3581-1B13-5062-9677-8BA481DD6729}"/>
          </ac:spMkLst>
        </pc:spChg>
        <pc:spChg chg="mod">
          <ac:chgData name="Alex Julian Mantilla Rios" userId="fd35f8bb16b8ed68" providerId="LiveId" clId="{A9B0400A-514E-4FBE-892E-B0162B3D9822}" dt="2023-11-03T21:20:18.452" v="305"/>
          <ac:spMkLst>
            <pc:docMk/>
            <pc:sldMk cId="1931596717" sldId="259"/>
            <ac:spMk id="3" creationId="{5490A983-ED1A-4583-1843-68A14F773382}"/>
          </ac:spMkLst>
        </pc:spChg>
      </pc:sldChg>
      <pc:sldChg chg="new del">
        <pc:chgData name="Alex Julian Mantilla Rios" userId="fd35f8bb16b8ed68" providerId="LiveId" clId="{A9B0400A-514E-4FBE-892E-B0162B3D9822}" dt="2023-10-26T15:41:12.331" v="211" actId="47"/>
        <pc:sldMkLst>
          <pc:docMk/>
          <pc:sldMk cId="3592087628" sldId="259"/>
        </pc:sldMkLst>
      </pc:sldChg>
      <pc:sldChg chg="modSp add mod">
        <pc:chgData name="Alex Julian Mantilla Rios" userId="fd35f8bb16b8ed68" providerId="LiveId" clId="{A9B0400A-514E-4FBE-892E-B0162B3D9822}" dt="2023-11-03T21:20:30.681" v="306"/>
        <pc:sldMkLst>
          <pc:docMk/>
          <pc:sldMk cId="3437023099" sldId="260"/>
        </pc:sldMkLst>
        <pc:spChg chg="mod">
          <ac:chgData name="Alex Julian Mantilla Rios" userId="fd35f8bb16b8ed68" providerId="LiveId" clId="{A9B0400A-514E-4FBE-892E-B0162B3D9822}" dt="2023-11-03T21:20:30.681" v="306"/>
          <ac:spMkLst>
            <pc:docMk/>
            <pc:sldMk cId="3437023099" sldId="260"/>
            <ac:spMk id="2" creationId="{8D02AA78-493D-F68D-F53A-588133C4B788}"/>
          </ac:spMkLst>
        </pc:spChg>
      </pc:sldChg>
      <pc:sldChg chg="modSp add mod">
        <pc:chgData name="Alex Julian Mantilla Rios" userId="fd35f8bb16b8ed68" providerId="LiveId" clId="{A9B0400A-514E-4FBE-892E-B0162B3D9822}" dt="2023-11-03T21:20:53.774" v="319" actId="20577"/>
        <pc:sldMkLst>
          <pc:docMk/>
          <pc:sldMk cId="842889881" sldId="261"/>
        </pc:sldMkLst>
        <pc:spChg chg="mod">
          <ac:chgData name="Alex Julian Mantilla Rios" userId="fd35f8bb16b8ed68" providerId="LiveId" clId="{A9B0400A-514E-4FBE-892E-B0162B3D9822}" dt="2023-11-03T21:20:53.774" v="319" actId="20577"/>
          <ac:spMkLst>
            <pc:docMk/>
            <pc:sldMk cId="842889881" sldId="261"/>
            <ac:spMk id="2" creationId="{8D02AA78-493D-F68D-F53A-588133C4B788}"/>
          </ac:spMkLst>
        </pc:spChg>
      </pc:sldChg>
      <pc:sldMasterChg chg="modSp addSldLayout modSldLayout">
        <pc:chgData name="Alex Julian Mantilla Rios" userId="fd35f8bb16b8ed68" providerId="LiveId" clId="{A9B0400A-514E-4FBE-892E-B0162B3D9822}" dt="2023-10-26T15:50:56.012" v="222" actId="33935"/>
        <pc:sldMasterMkLst>
          <pc:docMk/>
          <pc:sldMasterMk cId="0" sldId="2147483652"/>
        </pc:sldMasterMkLst>
        <pc:spChg chg="mod">
          <ac:chgData name="Alex Julian Mantilla Rios" userId="fd35f8bb16b8ed68" providerId="LiveId" clId="{A9B0400A-514E-4FBE-892E-B0162B3D9822}" dt="2023-10-26T15:44:58.049" v="215" actId="113"/>
          <ac:spMkLst>
            <pc:docMk/>
            <pc:sldMasterMk cId="0" sldId="2147483652"/>
            <ac:spMk id="6" creationId="{00000000-0000-0000-0000-000000000000}"/>
          </ac:spMkLst>
        </pc:spChg>
        <pc:sldLayoutChg chg="modSp mod">
          <pc:chgData name="Alex Julian Mantilla Rios" userId="fd35f8bb16b8ed68" providerId="LiveId" clId="{A9B0400A-514E-4FBE-892E-B0162B3D9822}" dt="2023-10-26T15:29:40.858" v="84" actId="1076"/>
          <pc:sldLayoutMkLst>
            <pc:docMk/>
            <pc:sldMasterMk cId="0" sldId="2147483652"/>
            <pc:sldLayoutMk cId="0" sldId="2147483650"/>
          </pc:sldLayoutMkLst>
          <pc:spChg chg="mod">
            <ac:chgData name="Alex Julian Mantilla Rios" userId="fd35f8bb16b8ed68" providerId="LiveId" clId="{A9B0400A-514E-4FBE-892E-B0162B3D9822}" dt="2023-10-26T15:26:50.505" v="68" actId="113"/>
            <ac:spMkLst>
              <pc:docMk/>
              <pc:sldMasterMk cId="0" sldId="2147483652"/>
              <pc:sldLayoutMk cId="0" sldId="2147483650"/>
              <ac:spMk id="17" creationId="{00000000-0000-0000-0000-000000000000}"/>
            </ac:spMkLst>
          </pc:spChg>
          <pc:spChg chg="mod">
            <ac:chgData name="Alex Julian Mantilla Rios" userId="fd35f8bb16b8ed68" providerId="LiveId" clId="{A9B0400A-514E-4FBE-892E-B0162B3D9822}" dt="2023-10-26T15:29:40.858" v="84" actId="1076"/>
            <ac:spMkLst>
              <pc:docMk/>
              <pc:sldMasterMk cId="0" sldId="2147483652"/>
              <pc:sldLayoutMk cId="0" sldId="2147483650"/>
              <ac:spMk id="19" creationId="{00000000-0000-0000-0000-000000000000}"/>
            </ac:spMkLst>
          </pc:spChg>
          <pc:picChg chg="mod">
            <ac:chgData name="Alex Julian Mantilla Rios" userId="fd35f8bb16b8ed68" providerId="LiveId" clId="{A9B0400A-514E-4FBE-892E-B0162B3D9822}" dt="2023-10-26T15:26:32.102" v="65" actId="14100"/>
            <ac:picMkLst>
              <pc:docMk/>
              <pc:sldMasterMk cId="0" sldId="2147483652"/>
              <pc:sldLayoutMk cId="0" sldId="2147483650"/>
              <ac:picMk id="21" creationId="{00000000-0000-0000-0000-000000000000}"/>
            </ac:picMkLst>
          </pc:picChg>
          <pc:cxnChg chg="mod">
            <ac:chgData name="Alex Julian Mantilla Rios" userId="fd35f8bb16b8ed68" providerId="LiveId" clId="{A9B0400A-514E-4FBE-892E-B0162B3D9822}" dt="2023-10-26T15:20:36.758" v="62" actId="14100"/>
            <ac:cxnSpMkLst>
              <pc:docMk/>
              <pc:sldMasterMk cId="0" sldId="2147483652"/>
              <pc:sldLayoutMk cId="0" sldId="2147483650"/>
              <ac:cxnSpMk id="20" creationId="{00000000-0000-0000-0000-000000000000}"/>
            </ac:cxnSpMkLst>
          </pc:cxnChg>
        </pc:sldLayoutChg>
        <pc:sldLayoutChg chg="addSp delSp modSp mod">
          <pc:chgData name="Alex Julian Mantilla Rios" userId="fd35f8bb16b8ed68" providerId="LiveId" clId="{A9B0400A-514E-4FBE-892E-B0162B3D9822}" dt="2023-10-26T15:31:53.688" v="91" actId="14100"/>
          <pc:sldLayoutMkLst>
            <pc:docMk/>
            <pc:sldMasterMk cId="0" sldId="2147483652"/>
            <pc:sldLayoutMk cId="0" sldId="2147483651"/>
          </pc:sldLayoutMkLst>
          <pc:spChg chg="add mod">
            <ac:chgData name="Alex Julian Mantilla Rios" userId="fd35f8bb16b8ed68" providerId="LiveId" clId="{A9B0400A-514E-4FBE-892E-B0162B3D9822}" dt="2023-10-26T15:29:45.938" v="86"/>
            <ac:spMkLst>
              <pc:docMk/>
              <pc:sldMasterMk cId="0" sldId="2147483652"/>
              <pc:sldLayoutMk cId="0" sldId="2147483651"/>
              <ac:spMk id="4" creationId="{E5C951E0-DC72-D063-1992-62DD9E07A7B2}"/>
            </ac:spMkLst>
          </pc:spChg>
          <pc:spChg chg="mod">
            <ac:chgData name="Alex Julian Mantilla Rios" userId="fd35f8bb16b8ed68" providerId="LiveId" clId="{A9B0400A-514E-4FBE-892E-B0162B3D9822}" dt="2023-10-26T15:31:53.688" v="91" actId="14100"/>
            <ac:spMkLst>
              <pc:docMk/>
              <pc:sldMasterMk cId="0" sldId="2147483652"/>
              <pc:sldLayoutMk cId="0" sldId="2147483651"/>
              <ac:spMk id="23" creationId="{00000000-0000-0000-0000-000000000000}"/>
            </ac:spMkLst>
          </pc:spChg>
          <pc:spChg chg="del">
            <ac:chgData name="Alex Julian Mantilla Rios" userId="fd35f8bb16b8ed68" providerId="LiveId" clId="{A9B0400A-514E-4FBE-892E-B0162B3D9822}" dt="2023-10-26T15:29:45.799" v="85" actId="478"/>
            <ac:spMkLst>
              <pc:docMk/>
              <pc:sldMasterMk cId="0" sldId="2147483652"/>
              <pc:sldLayoutMk cId="0" sldId="2147483651"/>
              <ac:spMk id="24" creationId="{00000000-0000-0000-0000-000000000000}"/>
            </ac:spMkLst>
          </pc:spChg>
          <pc:picChg chg="add mod">
            <ac:chgData name="Alex Julian Mantilla Rios" userId="fd35f8bb16b8ed68" providerId="LiveId" clId="{A9B0400A-514E-4FBE-892E-B0162B3D9822}" dt="2023-10-26T15:30:11.508" v="88"/>
            <ac:picMkLst>
              <pc:docMk/>
              <pc:sldMasterMk cId="0" sldId="2147483652"/>
              <pc:sldLayoutMk cId="0" sldId="2147483651"/>
              <ac:picMk id="5" creationId="{AB4221E5-6A18-6F9D-BF5C-D1EF12515B7C}"/>
            </ac:picMkLst>
          </pc:picChg>
          <pc:picChg chg="del">
            <ac:chgData name="Alex Julian Mantilla Rios" userId="fd35f8bb16b8ed68" providerId="LiveId" clId="{A9B0400A-514E-4FBE-892E-B0162B3D9822}" dt="2023-10-26T15:30:11.381" v="87" actId="478"/>
            <ac:picMkLst>
              <pc:docMk/>
              <pc:sldMasterMk cId="0" sldId="2147483652"/>
              <pc:sldLayoutMk cId="0" sldId="2147483651"/>
              <ac:picMk id="26" creationId="{00000000-0000-0000-0000-000000000000}"/>
            </ac:picMkLst>
          </pc:picChg>
          <pc:cxnChg chg="mod">
            <ac:chgData name="Alex Julian Mantilla Rios" userId="fd35f8bb16b8ed68" providerId="LiveId" clId="{A9B0400A-514E-4FBE-892E-B0162B3D9822}" dt="2023-10-26T15:27:14.526" v="70" actId="14100"/>
            <ac:cxnSpMkLst>
              <pc:docMk/>
              <pc:sldMasterMk cId="0" sldId="2147483652"/>
              <pc:sldLayoutMk cId="0" sldId="2147483651"/>
              <ac:cxnSpMk id="25" creationId="{00000000-0000-0000-0000-000000000000}"/>
            </ac:cxnSpMkLst>
          </pc:cxnChg>
        </pc:sldLayoutChg>
        <pc:sldLayoutChg chg="addSp delSp modSp new mod replId">
          <pc:chgData name="Alex Julian Mantilla Rios" userId="fd35f8bb16b8ed68" providerId="LiveId" clId="{A9B0400A-514E-4FBE-892E-B0162B3D9822}" dt="2023-10-26T15:50:56.012" v="222" actId="33935"/>
          <pc:sldLayoutMkLst>
            <pc:docMk/>
            <pc:sldMasterMk cId="0" sldId="2147483652"/>
            <pc:sldLayoutMk cId="365090584" sldId="2147483653"/>
          </pc:sldLayoutMkLst>
          <pc:spChg chg="del">
            <ac:chgData name="Alex Julian Mantilla Rios" userId="fd35f8bb16b8ed68" providerId="LiveId" clId="{A9B0400A-514E-4FBE-892E-B0162B3D9822}" dt="2023-10-26T15:32:09.790" v="92" actId="478"/>
            <ac:spMkLst>
              <pc:docMk/>
              <pc:sldMasterMk cId="0" sldId="2147483652"/>
              <pc:sldLayoutMk cId="365090584" sldId="2147483653"/>
              <ac:spMk id="2" creationId="{B137041E-14AF-F901-A774-747BA0E58559}"/>
            </ac:spMkLst>
          </pc:spChg>
          <pc:spChg chg="del">
            <ac:chgData name="Alex Julian Mantilla Rios" userId="fd35f8bb16b8ed68" providerId="LiveId" clId="{A9B0400A-514E-4FBE-892E-B0162B3D9822}" dt="2023-10-26T15:32:09.790" v="92" actId="478"/>
            <ac:spMkLst>
              <pc:docMk/>
              <pc:sldMasterMk cId="0" sldId="2147483652"/>
              <pc:sldLayoutMk cId="365090584" sldId="2147483653"/>
              <ac:spMk id="3" creationId="{1FA72090-A7A4-5110-9CDD-B95FEAF3FB4F}"/>
            </ac:spMkLst>
          </pc:spChg>
          <pc:spChg chg="add del mod">
            <ac:chgData name="Alex Julian Mantilla Rios" userId="fd35f8bb16b8ed68" providerId="LiveId" clId="{A9B0400A-514E-4FBE-892E-B0162B3D9822}" dt="2023-10-26T15:50:45.474" v="219"/>
            <ac:spMkLst>
              <pc:docMk/>
              <pc:sldMasterMk cId="0" sldId="2147483652"/>
              <pc:sldLayoutMk cId="365090584" sldId="2147483653"/>
              <ac:spMk id="4" creationId="{7956A126-CEC9-84FC-1C1B-B4BD951A1853}"/>
            </ac:spMkLst>
          </pc:spChg>
          <pc:spChg chg="add mod modVis">
            <ac:chgData name="Alex Julian Mantilla Rios" userId="fd35f8bb16b8ed68" providerId="LiveId" clId="{A9B0400A-514E-4FBE-892E-B0162B3D9822}" dt="2023-10-26T15:50:56.012" v="222" actId="33935"/>
            <ac:spMkLst>
              <pc:docMk/>
              <pc:sldMasterMk cId="0" sldId="2147483652"/>
              <pc:sldLayoutMk cId="365090584" sldId="2147483653"/>
              <ac:spMk id="5" creationId="{8C5D1327-22C8-DFB5-9DF3-5B24B407EEA5}"/>
            </ac:spMkLst>
          </pc:spChg>
          <pc:spChg chg="add mod modVis">
            <ac:chgData name="Alex Julian Mantilla Rios" userId="fd35f8bb16b8ed68" providerId="LiveId" clId="{A9B0400A-514E-4FBE-892E-B0162B3D9822}" dt="2023-10-26T15:50:56.012" v="222" actId="33935"/>
            <ac:spMkLst>
              <pc:docMk/>
              <pc:sldMasterMk cId="0" sldId="2147483652"/>
              <pc:sldLayoutMk cId="365090584" sldId="2147483653"/>
              <ac:spMk id="6" creationId="{BE0D570F-6677-FEB8-634A-71617D0EDDB1}"/>
            </ac:spMkLst>
          </pc:spChg>
          <pc:spChg chg="add del mod">
            <ac:chgData name="Alex Julian Mantilla Rios" userId="fd35f8bb16b8ed68" providerId="LiveId" clId="{A9B0400A-514E-4FBE-892E-B0162B3D9822}" dt="2023-10-26T15:33:52.585" v="119" actId="478"/>
            <ac:spMkLst>
              <pc:docMk/>
              <pc:sldMasterMk cId="0" sldId="2147483652"/>
              <pc:sldLayoutMk cId="365090584" sldId="2147483653"/>
              <ac:spMk id="13" creationId="{BE57180F-6008-F11E-21C6-6FA67B0A8378}"/>
            </ac:spMkLst>
          </pc:spChg>
          <pc:spChg chg="add del mod">
            <ac:chgData name="Alex Julian Mantilla Rios" userId="fd35f8bb16b8ed68" providerId="LiveId" clId="{A9B0400A-514E-4FBE-892E-B0162B3D9822}" dt="2023-10-26T15:40:37.167" v="196" actId="478"/>
            <ac:spMkLst>
              <pc:docMk/>
              <pc:sldMasterMk cId="0" sldId="2147483652"/>
              <pc:sldLayoutMk cId="365090584" sldId="2147483653"/>
              <ac:spMk id="14" creationId="{C59C69D6-1DA9-2257-1CA9-044EDA13894D}"/>
            </ac:spMkLst>
          </pc:spChg>
          <pc:spChg chg="add mod ord modVis">
            <ac:chgData name="Alex Julian Mantilla Rios" userId="fd35f8bb16b8ed68" providerId="LiveId" clId="{A9B0400A-514E-4FBE-892E-B0162B3D9822}" dt="2023-10-26T15:50:56.012" v="222" actId="33935"/>
            <ac:spMkLst>
              <pc:docMk/>
              <pc:sldMasterMk cId="0" sldId="2147483652"/>
              <pc:sldLayoutMk cId="365090584" sldId="2147483653"/>
              <ac:spMk id="15" creationId="{46B6F32F-FCD3-AF3A-E476-1FD69C1C9D3C}"/>
            </ac:spMkLst>
          </pc:spChg>
          <pc:spChg chg="add del">
            <ac:chgData name="Alex Julian Mantilla Rios" userId="fd35f8bb16b8ed68" providerId="LiveId" clId="{A9B0400A-514E-4FBE-892E-B0162B3D9822}" dt="2023-10-26T15:50:21.531" v="216" actId="11529"/>
            <ac:spMkLst>
              <pc:docMk/>
              <pc:sldMasterMk cId="0" sldId="2147483652"/>
              <pc:sldLayoutMk cId="365090584" sldId="2147483653"/>
              <ac:spMk id="16" creationId="{D5C01A08-3D2D-8159-635A-60B7F7C1AB93}"/>
            </ac:spMkLst>
          </pc:spChg>
          <pc:spChg chg="add del mod">
            <ac:chgData name="Alex Julian Mantilla Rios" userId="fd35f8bb16b8ed68" providerId="LiveId" clId="{A9B0400A-514E-4FBE-892E-B0162B3D9822}" dt="2023-10-26T15:50:31.482" v="218" actId="478"/>
            <ac:spMkLst>
              <pc:docMk/>
              <pc:sldMasterMk cId="0" sldId="2147483652"/>
              <pc:sldLayoutMk cId="365090584" sldId="2147483653"/>
              <ac:spMk id="17" creationId="{62721C24-A8DF-35C1-0469-5032E7AE4B9E}"/>
            </ac:spMkLst>
          </pc:spChg>
          <pc:spChg chg="add mod modVis">
            <ac:chgData name="Alex Julian Mantilla Rios" userId="fd35f8bb16b8ed68" providerId="LiveId" clId="{A9B0400A-514E-4FBE-892E-B0162B3D9822}" dt="2023-10-26T15:50:56.012" v="222" actId="33935"/>
            <ac:spMkLst>
              <pc:docMk/>
              <pc:sldMasterMk cId="0" sldId="2147483652"/>
              <pc:sldLayoutMk cId="365090584" sldId="2147483653"/>
              <ac:spMk id="18" creationId="{059A052A-314E-62B1-76C6-6597D4B93546}"/>
            </ac:spMkLst>
          </pc:spChg>
          <pc:picChg chg="add mod modVis">
            <ac:chgData name="Alex Julian Mantilla Rios" userId="fd35f8bb16b8ed68" providerId="LiveId" clId="{A9B0400A-514E-4FBE-892E-B0162B3D9822}" dt="2023-10-26T15:50:56.012" v="222" actId="33935"/>
            <ac:picMkLst>
              <pc:docMk/>
              <pc:sldMasterMk cId="0" sldId="2147483652"/>
              <pc:sldLayoutMk cId="365090584" sldId="2147483653"/>
              <ac:picMk id="8" creationId="{A8EFEEB7-8D45-1E72-EBC0-BE127EBCD790}"/>
            </ac:picMkLst>
          </pc:picChg>
          <pc:cxnChg chg="add mod modVis">
            <ac:chgData name="Alex Julian Mantilla Rios" userId="fd35f8bb16b8ed68" providerId="LiveId" clId="{A9B0400A-514E-4FBE-892E-B0162B3D9822}" dt="2023-10-26T15:50:56.012" v="222" actId="33935"/>
            <ac:cxnSpMkLst>
              <pc:docMk/>
              <pc:sldMasterMk cId="0" sldId="2147483652"/>
              <pc:sldLayoutMk cId="365090584" sldId="2147483653"/>
              <ac:cxnSpMk id="7" creationId="{6955D745-362C-3FD5-263F-EB818C1EBF73}"/>
            </ac:cxnSpMkLst>
          </pc:cxnChg>
          <pc:cxnChg chg="add mod modVis">
            <ac:chgData name="Alex Julian Mantilla Rios" userId="fd35f8bb16b8ed68" providerId="LiveId" clId="{A9B0400A-514E-4FBE-892E-B0162B3D9822}" dt="2023-10-26T15:50:56.012" v="222" actId="33935"/>
            <ac:cxnSpMkLst>
              <pc:docMk/>
              <pc:sldMasterMk cId="0" sldId="2147483652"/>
              <pc:sldLayoutMk cId="365090584" sldId="2147483653"/>
              <ac:cxnSpMk id="9" creationId="{E84E9832-52AE-B203-8EDB-0F454DA3D66F}"/>
            </ac:cxnSpMkLst>
          </pc:cxnChg>
        </pc:sldLayoutChg>
      </pc:sldMasterChg>
    </pc:docChg>
  </pc:docChgLst>
  <pc:docChgLst>
    <pc:chgData name="Alex Julian Mantilla Rios" userId="98949caca94da381" providerId="LiveId" clId="{26E1AB8F-E14B-4860-8667-631514C051D8}"/>
    <pc:docChg chg="modSld modMainMaster">
      <pc:chgData name="Alex Julian Mantilla Rios" userId="98949caca94da381" providerId="LiveId" clId="{26E1AB8F-E14B-4860-8667-631514C051D8}" dt="2024-05-02T21:38:36.458" v="3"/>
      <pc:docMkLst>
        <pc:docMk/>
      </pc:docMkLst>
      <pc:sldChg chg="addSp modSp">
        <pc:chgData name="Alex Julian Mantilla Rios" userId="98949caca94da381" providerId="LiveId" clId="{26E1AB8F-E14B-4860-8667-631514C051D8}" dt="2024-05-02T21:38:36.458" v="3"/>
        <pc:sldMkLst>
          <pc:docMk/>
          <pc:sldMk cId="0" sldId="256"/>
        </pc:sldMkLst>
        <pc:picChg chg="add mod">
          <ac:chgData name="Alex Julian Mantilla Rios" userId="98949caca94da381" providerId="LiveId" clId="{26E1AB8F-E14B-4860-8667-631514C051D8}" dt="2024-05-02T21:38:36.458" v="3"/>
          <ac:picMkLst>
            <pc:docMk/>
            <pc:sldMk cId="0" sldId="256"/>
            <ac:picMk id="2" creationId="{4D071A29-5655-BF19-F286-E0D0700B9640}"/>
          </ac:picMkLst>
        </pc:picChg>
        <pc:picChg chg="add mod">
          <ac:chgData name="Alex Julian Mantilla Rios" userId="98949caca94da381" providerId="LiveId" clId="{26E1AB8F-E14B-4860-8667-631514C051D8}" dt="2024-05-02T21:38:36.458" v="3"/>
          <ac:picMkLst>
            <pc:docMk/>
            <pc:sldMk cId="0" sldId="256"/>
            <ac:picMk id="3" creationId="{A80909B2-E2ED-617F-9BB6-3E6C1C64DE95}"/>
          </ac:picMkLst>
        </pc:picChg>
        <pc:picChg chg="add mod">
          <ac:chgData name="Alex Julian Mantilla Rios" userId="98949caca94da381" providerId="LiveId" clId="{26E1AB8F-E14B-4860-8667-631514C051D8}" dt="2024-05-02T21:38:36.458" v="3"/>
          <ac:picMkLst>
            <pc:docMk/>
            <pc:sldMk cId="0" sldId="256"/>
            <ac:picMk id="4" creationId="{020B0050-5504-CD55-9CBA-593FDCB4E49B}"/>
          </ac:picMkLst>
        </pc:picChg>
      </pc:sldChg>
      <pc:sldMasterChg chg="modSldLayout">
        <pc:chgData name="Alex Julian Mantilla Rios" userId="98949caca94da381" providerId="LiveId" clId="{26E1AB8F-E14B-4860-8667-631514C051D8}" dt="2024-05-02T21:35:43.964" v="2"/>
        <pc:sldMasterMkLst>
          <pc:docMk/>
          <pc:sldMasterMk cId="0" sldId="2147483652"/>
        </pc:sldMasterMkLst>
        <pc:sldLayoutChg chg="addSp modSp">
          <pc:chgData name="Alex Julian Mantilla Rios" userId="98949caca94da381" providerId="LiveId" clId="{26E1AB8F-E14B-4860-8667-631514C051D8}" dt="2024-05-02T21:33:23.403" v="0"/>
          <pc:sldLayoutMkLst>
            <pc:docMk/>
            <pc:sldMasterMk cId="0" sldId="2147483652"/>
            <pc:sldLayoutMk cId="0" sldId="2147483650"/>
          </pc:sldLayoutMkLst>
          <pc:picChg chg="add mod">
            <ac:chgData name="Alex Julian Mantilla Rios" userId="98949caca94da381" providerId="LiveId" clId="{26E1AB8F-E14B-4860-8667-631514C051D8}" dt="2024-05-02T21:33:23.403" v="0"/>
            <ac:picMkLst>
              <pc:docMk/>
              <pc:sldMasterMk cId="0" sldId="2147483652"/>
              <pc:sldLayoutMk cId="0" sldId="2147483650"/>
              <ac:picMk id="2" creationId="{758DD6A3-3313-49AE-6CDA-53039AB3FDB9}"/>
            </ac:picMkLst>
          </pc:picChg>
        </pc:sldLayoutChg>
        <pc:sldLayoutChg chg="addSp modSp">
          <pc:chgData name="Alex Julian Mantilla Rios" userId="98949caca94da381" providerId="LiveId" clId="{26E1AB8F-E14B-4860-8667-631514C051D8}" dt="2024-05-02T21:35:40.912" v="1"/>
          <pc:sldLayoutMkLst>
            <pc:docMk/>
            <pc:sldMasterMk cId="0" sldId="2147483652"/>
            <pc:sldLayoutMk cId="0" sldId="2147483651"/>
          </pc:sldLayoutMkLst>
          <pc:picChg chg="add mod">
            <ac:chgData name="Alex Julian Mantilla Rios" userId="98949caca94da381" providerId="LiveId" clId="{26E1AB8F-E14B-4860-8667-631514C051D8}" dt="2024-05-02T21:35:40.912" v="1"/>
            <ac:picMkLst>
              <pc:docMk/>
              <pc:sldMasterMk cId="0" sldId="2147483652"/>
              <pc:sldLayoutMk cId="0" sldId="2147483651"/>
              <ac:picMk id="2" creationId="{E821C4EE-2E14-579A-EF02-318A5AF18002}"/>
            </ac:picMkLst>
          </pc:picChg>
        </pc:sldLayoutChg>
        <pc:sldLayoutChg chg="addSp modSp">
          <pc:chgData name="Alex Julian Mantilla Rios" userId="98949caca94da381" providerId="LiveId" clId="{26E1AB8F-E14B-4860-8667-631514C051D8}" dt="2024-05-02T21:35:43.964" v="2"/>
          <pc:sldLayoutMkLst>
            <pc:docMk/>
            <pc:sldMasterMk cId="0" sldId="2147483652"/>
            <pc:sldLayoutMk cId="365090584" sldId="2147483653"/>
          </pc:sldLayoutMkLst>
          <pc:picChg chg="add mod">
            <ac:chgData name="Alex Julian Mantilla Rios" userId="98949caca94da381" providerId="LiveId" clId="{26E1AB8F-E14B-4860-8667-631514C051D8}" dt="2024-05-02T21:35:43.964" v="2"/>
            <ac:picMkLst>
              <pc:docMk/>
              <pc:sldMasterMk cId="0" sldId="2147483652"/>
              <pc:sldLayoutMk cId="365090584" sldId="2147483653"/>
              <ac:picMk id="2" creationId="{1336D0E6-F0FB-B29A-9453-987AAC7860C6}"/>
            </ac:picMkLst>
          </pc:picChg>
        </pc:sldLayoutChg>
      </pc:sldMasterChg>
    </pc:docChg>
  </pc:docChgLst>
  <pc:docChgLst>
    <pc:chgData name="Alex Julian Mantilla Rios" userId="98949caca94da381" providerId="LiveId" clId="{2B8DDAE7-F710-46F9-94D9-C4090DB27F6B}"/>
    <pc:docChg chg="undo custSel addSld delSld modSld modMainMaster">
      <pc:chgData name="Alex Julian Mantilla Rios" userId="98949caca94da381" providerId="LiveId" clId="{2B8DDAE7-F710-46F9-94D9-C4090DB27F6B}" dt="2024-05-17T14:20:38.179" v="2038" actId="478"/>
      <pc:docMkLst>
        <pc:docMk/>
      </pc:docMkLst>
      <pc:sldChg chg="del">
        <pc:chgData name="Alex Julian Mantilla Rios" userId="98949caca94da381" providerId="LiveId" clId="{2B8DDAE7-F710-46F9-94D9-C4090DB27F6B}" dt="2024-05-16T23:41:30.033" v="1" actId="47"/>
        <pc:sldMkLst>
          <pc:docMk/>
          <pc:sldMk cId="0" sldId="256"/>
        </pc:sldMkLst>
      </pc:sldChg>
      <pc:sldChg chg="addSp modSp del">
        <pc:chgData name="Alex Julian Mantilla Rios" userId="98949caca94da381" providerId="LiveId" clId="{2B8DDAE7-F710-46F9-94D9-C4090DB27F6B}" dt="2024-05-17T06:23:14.249" v="1764" actId="47"/>
        <pc:sldMkLst>
          <pc:docMk/>
          <pc:sldMk cId="1931596717" sldId="259"/>
        </pc:sldMkLst>
        <pc:picChg chg="add mod">
          <ac:chgData name="Alex Julian Mantilla Rios" userId="98949caca94da381" providerId="LiveId" clId="{2B8DDAE7-F710-46F9-94D9-C4090DB27F6B}" dt="2024-05-17T04:15:27.070" v="326"/>
          <ac:picMkLst>
            <pc:docMk/>
            <pc:sldMk cId="1931596717" sldId="259"/>
            <ac:picMk id="6" creationId="{FB2C895D-D4FD-7830-F1EE-41899ED838AE}"/>
          </ac:picMkLst>
        </pc:picChg>
      </pc:sldChg>
      <pc:sldChg chg="modSp mod modTransition">
        <pc:chgData name="Alex Julian Mantilla Rios" userId="98949caca94da381" providerId="LiveId" clId="{2B8DDAE7-F710-46F9-94D9-C4090DB27F6B}" dt="2024-05-17T13:31:31.805" v="1844"/>
        <pc:sldMkLst>
          <pc:docMk/>
          <pc:sldMk cId="3437023099" sldId="260"/>
        </pc:sldMkLst>
        <pc:spChg chg="mod">
          <ac:chgData name="Alex Julian Mantilla Rios" userId="98949caca94da381" providerId="LiveId" clId="{2B8DDAE7-F710-46F9-94D9-C4090DB27F6B}" dt="2024-05-17T06:01:39.241" v="1237" actId="20577"/>
          <ac:spMkLst>
            <pc:docMk/>
            <pc:sldMk cId="3437023099" sldId="260"/>
            <ac:spMk id="3" creationId="{A0AE0ABD-F2C6-2E4E-3DA5-5DB286B82E5E}"/>
          </ac:spMkLst>
        </pc:spChg>
      </pc:sldChg>
      <pc:sldChg chg="addSp delSp modSp mod modTransition">
        <pc:chgData name="Alex Julian Mantilla Rios" userId="98949caca94da381" providerId="LiveId" clId="{2B8DDAE7-F710-46F9-94D9-C4090DB27F6B}" dt="2024-05-17T13:31:31.805" v="1844"/>
        <pc:sldMkLst>
          <pc:docMk/>
          <pc:sldMk cId="842889881" sldId="261"/>
        </pc:sldMkLst>
        <pc:spChg chg="mod">
          <ac:chgData name="Alex Julian Mantilla Rios" userId="98949caca94da381" providerId="LiveId" clId="{2B8DDAE7-F710-46F9-94D9-C4090DB27F6B}" dt="2024-05-16T23:47:34.252" v="193" actId="20577"/>
          <ac:spMkLst>
            <pc:docMk/>
            <pc:sldMk cId="842889881" sldId="261"/>
            <ac:spMk id="2" creationId="{8D02AA78-493D-F68D-F53A-588133C4B788}"/>
          </ac:spMkLst>
        </pc:spChg>
        <pc:spChg chg="del">
          <ac:chgData name="Alex Julian Mantilla Rios" userId="98949caca94da381" providerId="LiveId" clId="{2B8DDAE7-F710-46F9-94D9-C4090DB27F6B}" dt="2024-05-16T23:48:01.184" v="196" actId="478"/>
          <ac:spMkLst>
            <pc:docMk/>
            <pc:sldMk cId="842889881" sldId="261"/>
            <ac:spMk id="3" creationId="{A0AE0ABD-F2C6-2E4E-3DA5-5DB286B82E5E}"/>
          </ac:spMkLst>
        </pc:spChg>
        <pc:spChg chg="add del mod">
          <ac:chgData name="Alex Julian Mantilla Rios" userId="98949caca94da381" providerId="LiveId" clId="{2B8DDAE7-F710-46F9-94D9-C4090DB27F6B}" dt="2024-05-16T23:55:10.937" v="209" actId="478"/>
          <ac:spMkLst>
            <pc:docMk/>
            <pc:sldMk cId="842889881" sldId="261"/>
            <ac:spMk id="5" creationId="{1F9F4A53-1B1C-6807-F791-5337EFA6F29E}"/>
          </ac:spMkLst>
        </pc:spChg>
        <pc:spChg chg="add del mod">
          <ac:chgData name="Alex Julian Mantilla Rios" userId="98949caca94da381" providerId="LiveId" clId="{2B8DDAE7-F710-46F9-94D9-C4090DB27F6B}" dt="2024-05-16T23:55:11.718" v="210" actId="478"/>
          <ac:spMkLst>
            <pc:docMk/>
            <pc:sldMk cId="842889881" sldId="261"/>
            <ac:spMk id="6" creationId="{17FB61BA-0CA8-25D1-5293-1A5EB8D49008}"/>
          </ac:spMkLst>
        </pc:spChg>
        <pc:spChg chg="add del mod">
          <ac:chgData name="Alex Julian Mantilla Rios" userId="98949caca94da381" providerId="LiveId" clId="{2B8DDAE7-F710-46F9-94D9-C4090DB27F6B}" dt="2024-05-16T23:55:10.937" v="209" actId="478"/>
          <ac:spMkLst>
            <pc:docMk/>
            <pc:sldMk cId="842889881" sldId="261"/>
            <ac:spMk id="10" creationId="{83B62B51-3B58-C780-5A08-D880F7E96048}"/>
          </ac:spMkLst>
        </pc:spChg>
        <pc:spChg chg="add del mod">
          <ac:chgData name="Alex Julian Mantilla Rios" userId="98949caca94da381" providerId="LiveId" clId="{2B8DDAE7-F710-46F9-94D9-C4090DB27F6B}" dt="2024-05-16T23:55:11.718" v="210" actId="478"/>
          <ac:spMkLst>
            <pc:docMk/>
            <pc:sldMk cId="842889881" sldId="261"/>
            <ac:spMk id="11" creationId="{6F37C0DB-E66C-E66E-E4D3-C2F7C9B7B390}"/>
          </ac:spMkLst>
        </pc:spChg>
        <pc:spChg chg="add del mod">
          <ac:chgData name="Alex Julian Mantilla Rios" userId="98949caca94da381" providerId="LiveId" clId="{2B8DDAE7-F710-46F9-94D9-C4090DB27F6B}" dt="2024-05-16T23:55:17.534" v="213" actId="478"/>
          <ac:spMkLst>
            <pc:docMk/>
            <pc:sldMk cId="842889881" sldId="261"/>
            <ac:spMk id="12" creationId="{82D0BA58-5097-1B71-4777-3BEB1707960D}"/>
          </ac:spMkLst>
        </pc:spChg>
        <pc:spChg chg="add del mod">
          <ac:chgData name="Alex Julian Mantilla Rios" userId="98949caca94da381" providerId="LiveId" clId="{2B8DDAE7-F710-46F9-94D9-C4090DB27F6B}" dt="2024-05-16T23:55:16.579" v="212" actId="478"/>
          <ac:spMkLst>
            <pc:docMk/>
            <pc:sldMk cId="842889881" sldId="261"/>
            <ac:spMk id="14" creationId="{79214960-4953-C8B4-BA54-9AE56ADD5E14}"/>
          </ac:spMkLst>
        </pc:spChg>
        <pc:spChg chg="add del mod">
          <ac:chgData name="Alex Julian Mantilla Rios" userId="98949caca94da381" providerId="LiveId" clId="{2B8DDAE7-F710-46F9-94D9-C4090DB27F6B}" dt="2024-05-16T23:55:10.164" v="208" actId="478"/>
          <ac:spMkLst>
            <pc:docMk/>
            <pc:sldMk cId="842889881" sldId="261"/>
            <ac:spMk id="17" creationId="{676AB358-5441-D894-FA89-447D83522915}"/>
          </ac:spMkLst>
        </pc:spChg>
        <pc:spChg chg="add mod">
          <ac:chgData name="Alex Julian Mantilla Rios" userId="98949caca94da381" providerId="LiveId" clId="{2B8DDAE7-F710-46F9-94D9-C4090DB27F6B}" dt="2024-05-16T23:55:33.869" v="214"/>
          <ac:spMkLst>
            <pc:docMk/>
            <pc:sldMk cId="842889881" sldId="261"/>
            <ac:spMk id="21" creationId="{64D226A7-1650-B980-96D1-4ADD86594DA8}"/>
          </ac:spMkLst>
        </pc:spChg>
        <pc:spChg chg="add mod">
          <ac:chgData name="Alex Julian Mantilla Rios" userId="98949caca94da381" providerId="LiveId" clId="{2B8DDAE7-F710-46F9-94D9-C4090DB27F6B}" dt="2024-05-16T23:55:33.869" v="214"/>
          <ac:spMkLst>
            <pc:docMk/>
            <pc:sldMk cId="842889881" sldId="261"/>
            <ac:spMk id="22" creationId="{4DF5D639-4489-1690-4FCC-79D9CCECD0DC}"/>
          </ac:spMkLst>
        </pc:spChg>
        <pc:spChg chg="add mod">
          <ac:chgData name="Alex Julian Mantilla Rios" userId="98949caca94da381" providerId="LiveId" clId="{2B8DDAE7-F710-46F9-94D9-C4090DB27F6B}" dt="2024-05-16T23:55:33.869" v="214"/>
          <ac:spMkLst>
            <pc:docMk/>
            <pc:sldMk cId="842889881" sldId="261"/>
            <ac:spMk id="26" creationId="{78CC0DBA-C136-D7BF-BCF1-153508737D4F}"/>
          </ac:spMkLst>
        </pc:spChg>
        <pc:spChg chg="add mod">
          <ac:chgData name="Alex Julian Mantilla Rios" userId="98949caca94da381" providerId="LiveId" clId="{2B8DDAE7-F710-46F9-94D9-C4090DB27F6B}" dt="2024-05-16T23:55:33.869" v="214"/>
          <ac:spMkLst>
            <pc:docMk/>
            <pc:sldMk cId="842889881" sldId="261"/>
            <ac:spMk id="27" creationId="{503F2977-EA92-B7E7-187E-DD7C2159E4E5}"/>
          </ac:spMkLst>
        </pc:spChg>
        <pc:spChg chg="add mod">
          <ac:chgData name="Alex Julian Mantilla Rios" userId="98949caca94da381" providerId="LiveId" clId="{2B8DDAE7-F710-46F9-94D9-C4090DB27F6B}" dt="2024-05-16T23:55:33.869" v="214"/>
          <ac:spMkLst>
            <pc:docMk/>
            <pc:sldMk cId="842889881" sldId="261"/>
            <ac:spMk id="28" creationId="{CBA62E0D-A62B-EE47-EC8C-C63F2BC65921}"/>
          </ac:spMkLst>
        </pc:spChg>
        <pc:spChg chg="add mod">
          <ac:chgData name="Alex Julian Mantilla Rios" userId="98949caca94da381" providerId="LiveId" clId="{2B8DDAE7-F710-46F9-94D9-C4090DB27F6B}" dt="2024-05-16T23:55:33.869" v="214"/>
          <ac:spMkLst>
            <pc:docMk/>
            <pc:sldMk cId="842889881" sldId="261"/>
            <ac:spMk id="30" creationId="{F2A8F318-F4D0-AA06-35E7-002195784C16}"/>
          </ac:spMkLst>
        </pc:spChg>
        <pc:spChg chg="add mod">
          <ac:chgData name="Alex Julian Mantilla Rios" userId="98949caca94da381" providerId="LiveId" clId="{2B8DDAE7-F710-46F9-94D9-C4090DB27F6B}" dt="2024-05-16T23:55:33.869" v="214"/>
          <ac:spMkLst>
            <pc:docMk/>
            <pc:sldMk cId="842889881" sldId="261"/>
            <ac:spMk id="33" creationId="{41B6E89F-0048-18C3-70EC-FE4615F55228}"/>
          </ac:spMkLst>
        </pc:spChg>
        <pc:spChg chg="add mod">
          <ac:chgData name="Alex Julian Mantilla Rios" userId="98949caca94da381" providerId="LiveId" clId="{2B8DDAE7-F710-46F9-94D9-C4090DB27F6B}" dt="2024-05-16T23:55:37.131" v="215"/>
          <ac:spMkLst>
            <pc:docMk/>
            <pc:sldMk cId="842889881" sldId="261"/>
            <ac:spMk id="34" creationId="{EA24EBF3-94D6-66CF-D135-36D506A2D6E3}"/>
          </ac:spMkLst>
        </pc:spChg>
        <pc:cxnChg chg="add del mod">
          <ac:chgData name="Alex Julian Mantilla Rios" userId="98949caca94da381" providerId="LiveId" clId="{2B8DDAE7-F710-46F9-94D9-C4090DB27F6B}" dt="2024-05-16T23:55:15.428" v="211" actId="478"/>
          <ac:cxnSpMkLst>
            <pc:docMk/>
            <pc:sldMk cId="842889881" sldId="261"/>
            <ac:cxnSpMk id="7" creationId="{5E0628D8-B54C-34C1-21D8-5C6B6F28CB87}"/>
          </ac:cxnSpMkLst>
        </pc:cxnChg>
        <pc:cxnChg chg="add del mod">
          <ac:chgData name="Alex Julian Mantilla Rios" userId="98949caca94da381" providerId="LiveId" clId="{2B8DDAE7-F710-46F9-94D9-C4090DB27F6B}" dt="2024-05-16T23:55:10.937" v="209" actId="478"/>
          <ac:cxnSpMkLst>
            <pc:docMk/>
            <pc:sldMk cId="842889881" sldId="261"/>
            <ac:cxnSpMk id="8" creationId="{92378F14-EB59-D55B-6269-33D67CDC5842}"/>
          </ac:cxnSpMkLst>
        </pc:cxnChg>
        <pc:cxnChg chg="add del mod">
          <ac:chgData name="Alex Julian Mantilla Rios" userId="98949caca94da381" providerId="LiveId" clId="{2B8DDAE7-F710-46F9-94D9-C4090DB27F6B}" dt="2024-05-16T23:55:11.718" v="210" actId="478"/>
          <ac:cxnSpMkLst>
            <pc:docMk/>
            <pc:sldMk cId="842889881" sldId="261"/>
            <ac:cxnSpMk id="9" creationId="{3067233C-1DF7-54C0-DA39-149967E870AE}"/>
          </ac:cxnSpMkLst>
        </pc:cxnChg>
        <pc:cxnChg chg="add del mod">
          <ac:chgData name="Alex Julian Mantilla Rios" userId="98949caca94da381" providerId="LiveId" clId="{2B8DDAE7-F710-46F9-94D9-C4090DB27F6B}" dt="2024-05-16T23:55:16.579" v="212" actId="478"/>
          <ac:cxnSpMkLst>
            <pc:docMk/>
            <pc:sldMk cId="842889881" sldId="261"/>
            <ac:cxnSpMk id="13" creationId="{F369836A-A205-2671-9FAE-29A89C367468}"/>
          </ac:cxnSpMkLst>
        </pc:cxnChg>
        <pc:cxnChg chg="add del mod">
          <ac:chgData name="Alex Julian Mantilla Rios" userId="98949caca94da381" providerId="LiveId" clId="{2B8DDAE7-F710-46F9-94D9-C4090DB27F6B}" dt="2024-05-16T23:55:11.718" v="210" actId="478"/>
          <ac:cxnSpMkLst>
            <pc:docMk/>
            <pc:sldMk cId="842889881" sldId="261"/>
            <ac:cxnSpMk id="15" creationId="{086C7305-323C-4F62-D105-E42E5E05AE40}"/>
          </ac:cxnSpMkLst>
        </pc:cxnChg>
        <pc:cxnChg chg="add del mod">
          <ac:chgData name="Alex Julian Mantilla Rios" userId="98949caca94da381" providerId="LiveId" clId="{2B8DDAE7-F710-46F9-94D9-C4090DB27F6B}" dt="2024-05-16T23:55:16.579" v="212" actId="478"/>
          <ac:cxnSpMkLst>
            <pc:docMk/>
            <pc:sldMk cId="842889881" sldId="261"/>
            <ac:cxnSpMk id="16" creationId="{AD46D4A5-63AB-50A8-72B7-C9519AFD8BFD}"/>
          </ac:cxnSpMkLst>
        </pc:cxnChg>
        <pc:cxnChg chg="add mod">
          <ac:chgData name="Alex Julian Mantilla Rios" userId="98949caca94da381" providerId="LiveId" clId="{2B8DDAE7-F710-46F9-94D9-C4090DB27F6B}" dt="2024-05-16T23:55:33.869" v="214"/>
          <ac:cxnSpMkLst>
            <pc:docMk/>
            <pc:sldMk cId="842889881" sldId="261"/>
            <ac:cxnSpMk id="23" creationId="{F014172B-74B4-FDDD-BB49-F0686723C885}"/>
          </ac:cxnSpMkLst>
        </pc:cxnChg>
        <pc:cxnChg chg="add mod">
          <ac:chgData name="Alex Julian Mantilla Rios" userId="98949caca94da381" providerId="LiveId" clId="{2B8DDAE7-F710-46F9-94D9-C4090DB27F6B}" dt="2024-05-16T23:55:33.869" v="214"/>
          <ac:cxnSpMkLst>
            <pc:docMk/>
            <pc:sldMk cId="842889881" sldId="261"/>
            <ac:cxnSpMk id="24" creationId="{442B9E54-B30D-D4E2-CE92-307C46655430}"/>
          </ac:cxnSpMkLst>
        </pc:cxnChg>
        <pc:cxnChg chg="add mod">
          <ac:chgData name="Alex Julian Mantilla Rios" userId="98949caca94da381" providerId="LiveId" clId="{2B8DDAE7-F710-46F9-94D9-C4090DB27F6B}" dt="2024-05-16T23:55:33.869" v="214"/>
          <ac:cxnSpMkLst>
            <pc:docMk/>
            <pc:sldMk cId="842889881" sldId="261"/>
            <ac:cxnSpMk id="25" creationId="{85F02845-85C7-3B47-8B95-D93F4F8345D1}"/>
          </ac:cxnSpMkLst>
        </pc:cxnChg>
        <pc:cxnChg chg="add mod">
          <ac:chgData name="Alex Julian Mantilla Rios" userId="98949caca94da381" providerId="LiveId" clId="{2B8DDAE7-F710-46F9-94D9-C4090DB27F6B}" dt="2024-05-16T23:55:33.869" v="214"/>
          <ac:cxnSpMkLst>
            <pc:docMk/>
            <pc:sldMk cId="842889881" sldId="261"/>
            <ac:cxnSpMk id="29" creationId="{08500799-E59E-B2FE-3533-A54BF6303869}"/>
          </ac:cxnSpMkLst>
        </pc:cxnChg>
        <pc:cxnChg chg="add mod">
          <ac:chgData name="Alex Julian Mantilla Rios" userId="98949caca94da381" providerId="LiveId" clId="{2B8DDAE7-F710-46F9-94D9-C4090DB27F6B}" dt="2024-05-16T23:55:33.869" v="214"/>
          <ac:cxnSpMkLst>
            <pc:docMk/>
            <pc:sldMk cId="842889881" sldId="261"/>
            <ac:cxnSpMk id="31" creationId="{A2EFC4C0-1A4A-A46F-959B-DBDDFA5B3B5F}"/>
          </ac:cxnSpMkLst>
        </pc:cxnChg>
        <pc:cxnChg chg="add mod">
          <ac:chgData name="Alex Julian Mantilla Rios" userId="98949caca94da381" providerId="LiveId" clId="{2B8DDAE7-F710-46F9-94D9-C4090DB27F6B}" dt="2024-05-16T23:55:33.869" v="214"/>
          <ac:cxnSpMkLst>
            <pc:docMk/>
            <pc:sldMk cId="842889881" sldId="261"/>
            <ac:cxnSpMk id="32" creationId="{F9560C48-6465-A8D8-8074-DA7D589C3936}"/>
          </ac:cxnSpMkLst>
        </pc:cxnChg>
      </pc:sldChg>
      <pc:sldChg chg="del">
        <pc:chgData name="Alex Julian Mantilla Rios" userId="98949caca94da381" providerId="LiveId" clId="{2B8DDAE7-F710-46F9-94D9-C4090DB27F6B}" dt="2024-05-17T06:23:16.728" v="1765" actId="47"/>
        <pc:sldMkLst>
          <pc:docMk/>
          <pc:sldMk cId="3430240091" sldId="262"/>
        </pc:sldMkLst>
      </pc:sldChg>
      <pc:sldChg chg="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256143605" sldId="289"/>
        </pc:sldMkLst>
        <pc:spChg chg="mod">
          <ac:chgData name="Alex Julian Mantilla Rios" userId="98949caca94da381" providerId="LiveId" clId="{2B8DDAE7-F710-46F9-94D9-C4090DB27F6B}" dt="2024-05-17T13:19:57.470" v="1829"/>
          <ac:spMkLst>
            <pc:docMk/>
            <pc:sldMk cId="1256143605" sldId="289"/>
            <ac:spMk id="32" creationId="{00000000-0000-0000-0000-000000000000}"/>
          </ac:spMkLst>
        </pc:spChg>
        <pc:spChg chg="mod">
          <ac:chgData name="Alex Julian Mantilla Rios" userId="98949caca94da381" providerId="LiveId" clId="{2B8DDAE7-F710-46F9-94D9-C4090DB27F6B}" dt="2024-05-16T23:41:48.186" v="5" actId="20577"/>
          <ac:spMkLst>
            <pc:docMk/>
            <pc:sldMk cId="1256143605" sldId="289"/>
            <ac:spMk id="33" creationId="{00000000-0000-0000-0000-000000000000}"/>
          </ac:spMkLst>
        </pc:spChg>
      </pc:sldChg>
      <pc:sldChg chg="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4123912797" sldId="290"/>
        </pc:sldMkLst>
        <pc:spChg chg="mod">
          <ac:chgData name="Alex Julian Mantilla Rios" userId="98949caca94da381" providerId="LiveId" clId="{2B8DDAE7-F710-46F9-94D9-C4090DB27F6B}" dt="2024-05-17T06:01:41.796" v="1238" actId="20577"/>
          <ac:spMkLst>
            <pc:docMk/>
            <pc:sldMk cId="4123912797" sldId="290"/>
            <ac:spMk id="3" creationId="{A0AE0ABD-F2C6-2E4E-3DA5-5DB286B82E5E}"/>
          </ac:spMkLst>
        </pc:sp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3475818581" sldId="291"/>
        </pc:sldMkLst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3" creationId="{F1FD4D1F-67E6-4A31-0F00-8F4B83257EA6}"/>
          </ac:spMkLst>
        </pc:spChg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5" creationId="{F4B4AC3F-6B00-973A-C7A6-A5774559E8A5}"/>
          </ac:spMkLst>
        </pc:spChg>
        <pc:spChg chg="add del mod">
          <ac:chgData name="Alex Julian Mantilla Rios" userId="98949caca94da381" providerId="LiveId" clId="{2B8DDAE7-F710-46F9-94D9-C4090DB27F6B}" dt="2024-05-16T23:55:57.362" v="219" actId="478"/>
          <ac:spMkLst>
            <pc:docMk/>
            <pc:sldMk cId="3475818581" sldId="291"/>
            <ac:spMk id="9" creationId="{F1590A20-30AD-62A9-6BFA-0991C0296B99}"/>
          </ac:spMkLst>
        </pc:spChg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10" creationId="{F6D4FD86-C6D3-D0FC-6695-A561366DB356}"/>
          </ac:spMkLst>
        </pc:spChg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11" creationId="{374C1033-6204-1873-78DC-DC5DEF2BD511}"/>
          </ac:spMkLst>
        </pc:spChg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12" creationId="{C2136EFB-A73B-4656-D7C8-FC70A4F62D9F}"/>
          </ac:spMkLst>
        </pc:spChg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16" creationId="{41949E99-2EA0-BF03-15C6-94C5330F4C14}"/>
          </ac:spMkLst>
        </pc:spChg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17" creationId="{DFD075ED-962C-CD62-5B44-D8C182D3CA0E}"/>
          </ac:spMkLst>
        </pc:spChg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20" creationId="{982501B2-A87D-2DC3-E8EF-992540E339DD}"/>
          </ac:spMkLst>
        </pc:spChg>
        <pc:spChg chg="del">
          <ac:chgData name="Alex Julian Mantilla Rios" userId="98949caca94da381" providerId="LiveId" clId="{2B8DDAE7-F710-46F9-94D9-C4090DB27F6B}" dt="2024-05-16T23:55:54.742" v="217" actId="478"/>
          <ac:spMkLst>
            <pc:docMk/>
            <pc:sldMk cId="3475818581" sldId="291"/>
            <ac:spMk id="21" creationId="{64D226A7-1650-B980-96D1-4ADD86594DA8}"/>
          </ac:spMkLst>
        </pc:spChg>
        <pc:spChg chg="del">
          <ac:chgData name="Alex Julian Mantilla Rios" userId="98949caca94da381" providerId="LiveId" clId="{2B8DDAE7-F710-46F9-94D9-C4090DB27F6B}" dt="2024-05-16T23:55:54.742" v="217" actId="478"/>
          <ac:spMkLst>
            <pc:docMk/>
            <pc:sldMk cId="3475818581" sldId="291"/>
            <ac:spMk id="22" creationId="{4DF5D639-4489-1690-4FCC-79D9CCECD0DC}"/>
          </ac:spMkLst>
        </pc:spChg>
        <pc:spChg chg="del">
          <ac:chgData name="Alex Julian Mantilla Rios" userId="98949caca94da381" providerId="LiveId" clId="{2B8DDAE7-F710-46F9-94D9-C4090DB27F6B}" dt="2024-05-16T23:55:54.742" v="217" actId="478"/>
          <ac:spMkLst>
            <pc:docMk/>
            <pc:sldMk cId="3475818581" sldId="291"/>
            <ac:spMk id="26" creationId="{78CC0DBA-C136-D7BF-BCF1-153508737D4F}"/>
          </ac:spMkLst>
        </pc:spChg>
        <pc:spChg chg="del">
          <ac:chgData name="Alex Julian Mantilla Rios" userId="98949caca94da381" providerId="LiveId" clId="{2B8DDAE7-F710-46F9-94D9-C4090DB27F6B}" dt="2024-05-16T23:55:54.742" v="217" actId="478"/>
          <ac:spMkLst>
            <pc:docMk/>
            <pc:sldMk cId="3475818581" sldId="291"/>
            <ac:spMk id="27" creationId="{503F2977-EA92-B7E7-187E-DD7C2159E4E5}"/>
          </ac:spMkLst>
        </pc:spChg>
        <pc:spChg chg="del">
          <ac:chgData name="Alex Julian Mantilla Rios" userId="98949caca94da381" providerId="LiveId" clId="{2B8DDAE7-F710-46F9-94D9-C4090DB27F6B}" dt="2024-05-16T23:55:54.742" v="217" actId="478"/>
          <ac:spMkLst>
            <pc:docMk/>
            <pc:sldMk cId="3475818581" sldId="291"/>
            <ac:spMk id="28" creationId="{CBA62E0D-A62B-EE47-EC8C-C63F2BC65921}"/>
          </ac:spMkLst>
        </pc:spChg>
        <pc:spChg chg="del">
          <ac:chgData name="Alex Julian Mantilla Rios" userId="98949caca94da381" providerId="LiveId" clId="{2B8DDAE7-F710-46F9-94D9-C4090DB27F6B}" dt="2024-05-16T23:55:54.742" v="217" actId="478"/>
          <ac:spMkLst>
            <pc:docMk/>
            <pc:sldMk cId="3475818581" sldId="291"/>
            <ac:spMk id="30" creationId="{F2A8F318-F4D0-AA06-35E7-002195784C16}"/>
          </ac:spMkLst>
        </pc:spChg>
        <pc:spChg chg="del">
          <ac:chgData name="Alex Julian Mantilla Rios" userId="98949caca94da381" providerId="LiveId" clId="{2B8DDAE7-F710-46F9-94D9-C4090DB27F6B}" dt="2024-05-16T23:55:54.742" v="217" actId="478"/>
          <ac:spMkLst>
            <pc:docMk/>
            <pc:sldMk cId="3475818581" sldId="291"/>
            <ac:spMk id="33" creationId="{41B6E89F-0048-18C3-70EC-FE4615F55228}"/>
          </ac:spMkLst>
        </pc:spChg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35" creationId="{14F414C4-FC70-A042-7FE1-EC6334952DE5}"/>
          </ac:spMkLst>
        </pc:spChg>
        <pc:spChg chg="add mod">
          <ac:chgData name="Alex Julian Mantilla Rios" userId="98949caca94da381" providerId="LiveId" clId="{2B8DDAE7-F710-46F9-94D9-C4090DB27F6B}" dt="2024-05-16T23:55:54.904" v="218"/>
          <ac:spMkLst>
            <pc:docMk/>
            <pc:sldMk cId="3475818581" sldId="291"/>
            <ac:spMk id="36" creationId="{FEEDC7AA-0558-4FED-38D4-503FC8D31E32}"/>
          </ac:spMkLst>
        </pc:spChg>
        <pc:cxnChg chg="add mod">
          <ac:chgData name="Alex Julian Mantilla Rios" userId="98949caca94da381" providerId="LiveId" clId="{2B8DDAE7-F710-46F9-94D9-C4090DB27F6B}" dt="2024-05-16T23:55:54.904" v="218"/>
          <ac:cxnSpMkLst>
            <pc:docMk/>
            <pc:sldMk cId="3475818581" sldId="291"/>
            <ac:cxnSpMk id="6" creationId="{45C176A8-E896-5F6B-D510-8562F91BC3BC}"/>
          </ac:cxnSpMkLst>
        </pc:cxnChg>
        <pc:cxnChg chg="add mod">
          <ac:chgData name="Alex Julian Mantilla Rios" userId="98949caca94da381" providerId="LiveId" clId="{2B8DDAE7-F710-46F9-94D9-C4090DB27F6B}" dt="2024-05-16T23:55:54.904" v="218"/>
          <ac:cxnSpMkLst>
            <pc:docMk/>
            <pc:sldMk cId="3475818581" sldId="291"/>
            <ac:cxnSpMk id="7" creationId="{15D4AA92-BE3E-0455-0484-D3F6CC37B692}"/>
          </ac:cxnSpMkLst>
        </pc:cxnChg>
        <pc:cxnChg chg="add mod">
          <ac:chgData name="Alex Julian Mantilla Rios" userId="98949caca94da381" providerId="LiveId" clId="{2B8DDAE7-F710-46F9-94D9-C4090DB27F6B}" dt="2024-05-16T23:55:54.904" v="218"/>
          <ac:cxnSpMkLst>
            <pc:docMk/>
            <pc:sldMk cId="3475818581" sldId="291"/>
            <ac:cxnSpMk id="8" creationId="{25EF24E4-592E-0948-CD83-0F202A513D18}"/>
          </ac:cxnSpMkLst>
        </pc:cxnChg>
        <pc:cxnChg chg="add mod">
          <ac:chgData name="Alex Julian Mantilla Rios" userId="98949caca94da381" providerId="LiveId" clId="{2B8DDAE7-F710-46F9-94D9-C4090DB27F6B}" dt="2024-05-16T23:55:54.904" v="218"/>
          <ac:cxnSpMkLst>
            <pc:docMk/>
            <pc:sldMk cId="3475818581" sldId="291"/>
            <ac:cxnSpMk id="13" creationId="{44ECC093-C9A6-1B2E-4EC0-4E27099B789E}"/>
          </ac:cxnSpMkLst>
        </pc:cxnChg>
        <pc:cxnChg chg="add mod">
          <ac:chgData name="Alex Julian Mantilla Rios" userId="98949caca94da381" providerId="LiveId" clId="{2B8DDAE7-F710-46F9-94D9-C4090DB27F6B}" dt="2024-05-16T23:55:54.904" v="218"/>
          <ac:cxnSpMkLst>
            <pc:docMk/>
            <pc:sldMk cId="3475818581" sldId="291"/>
            <ac:cxnSpMk id="14" creationId="{D5A10080-6E2E-06A5-1F36-A7E80E3B71D1}"/>
          </ac:cxnSpMkLst>
        </pc:cxnChg>
        <pc:cxnChg chg="add mod">
          <ac:chgData name="Alex Julian Mantilla Rios" userId="98949caca94da381" providerId="LiveId" clId="{2B8DDAE7-F710-46F9-94D9-C4090DB27F6B}" dt="2024-05-16T23:55:54.904" v="218"/>
          <ac:cxnSpMkLst>
            <pc:docMk/>
            <pc:sldMk cId="3475818581" sldId="291"/>
            <ac:cxnSpMk id="15" creationId="{6C683436-24C2-33CA-DB73-513454D9C8FE}"/>
          </ac:cxnSpMkLst>
        </pc:cxnChg>
        <pc:cxnChg chg="add mod">
          <ac:chgData name="Alex Julian Mantilla Rios" userId="98949caca94da381" providerId="LiveId" clId="{2B8DDAE7-F710-46F9-94D9-C4090DB27F6B}" dt="2024-05-16T23:55:54.904" v="218"/>
          <ac:cxnSpMkLst>
            <pc:docMk/>
            <pc:sldMk cId="3475818581" sldId="291"/>
            <ac:cxnSpMk id="18" creationId="{4E547F39-6F30-81C5-587F-4D00451C12D2}"/>
          </ac:cxnSpMkLst>
        </pc:cxnChg>
        <pc:cxnChg chg="add mod">
          <ac:chgData name="Alex Julian Mantilla Rios" userId="98949caca94da381" providerId="LiveId" clId="{2B8DDAE7-F710-46F9-94D9-C4090DB27F6B}" dt="2024-05-16T23:55:54.904" v="218"/>
          <ac:cxnSpMkLst>
            <pc:docMk/>
            <pc:sldMk cId="3475818581" sldId="291"/>
            <ac:cxnSpMk id="19" creationId="{0467B7E3-06EA-AABC-DABC-1F9BB6B7A1B9}"/>
          </ac:cxnSpMkLst>
        </pc:cxnChg>
        <pc:cxnChg chg="del mod">
          <ac:chgData name="Alex Julian Mantilla Rios" userId="98949caca94da381" providerId="LiveId" clId="{2B8DDAE7-F710-46F9-94D9-C4090DB27F6B}" dt="2024-05-16T23:55:54.742" v="217" actId="478"/>
          <ac:cxnSpMkLst>
            <pc:docMk/>
            <pc:sldMk cId="3475818581" sldId="291"/>
            <ac:cxnSpMk id="23" creationId="{F014172B-74B4-FDDD-BB49-F0686723C885}"/>
          </ac:cxnSpMkLst>
        </pc:cxnChg>
        <pc:cxnChg chg="del mod">
          <ac:chgData name="Alex Julian Mantilla Rios" userId="98949caca94da381" providerId="LiveId" clId="{2B8DDAE7-F710-46F9-94D9-C4090DB27F6B}" dt="2024-05-16T23:55:54.742" v="217" actId="478"/>
          <ac:cxnSpMkLst>
            <pc:docMk/>
            <pc:sldMk cId="3475818581" sldId="291"/>
            <ac:cxnSpMk id="24" creationId="{442B9E54-B30D-D4E2-CE92-307C46655430}"/>
          </ac:cxnSpMkLst>
        </pc:cxnChg>
        <pc:cxnChg chg="del mod">
          <ac:chgData name="Alex Julian Mantilla Rios" userId="98949caca94da381" providerId="LiveId" clId="{2B8DDAE7-F710-46F9-94D9-C4090DB27F6B}" dt="2024-05-16T23:55:54.742" v="217" actId="478"/>
          <ac:cxnSpMkLst>
            <pc:docMk/>
            <pc:sldMk cId="3475818581" sldId="291"/>
            <ac:cxnSpMk id="25" creationId="{85F02845-85C7-3B47-8B95-D93F4F8345D1}"/>
          </ac:cxnSpMkLst>
        </pc:cxnChg>
        <pc:cxnChg chg="del">
          <ac:chgData name="Alex Julian Mantilla Rios" userId="98949caca94da381" providerId="LiveId" clId="{2B8DDAE7-F710-46F9-94D9-C4090DB27F6B}" dt="2024-05-16T23:55:54.742" v="217" actId="478"/>
          <ac:cxnSpMkLst>
            <pc:docMk/>
            <pc:sldMk cId="3475818581" sldId="291"/>
            <ac:cxnSpMk id="29" creationId="{08500799-E59E-B2FE-3533-A54BF6303869}"/>
          </ac:cxnSpMkLst>
        </pc:cxnChg>
        <pc:cxnChg chg="del">
          <ac:chgData name="Alex Julian Mantilla Rios" userId="98949caca94da381" providerId="LiveId" clId="{2B8DDAE7-F710-46F9-94D9-C4090DB27F6B}" dt="2024-05-16T23:55:54.742" v="217" actId="478"/>
          <ac:cxnSpMkLst>
            <pc:docMk/>
            <pc:sldMk cId="3475818581" sldId="291"/>
            <ac:cxnSpMk id="31" creationId="{A2EFC4C0-1A4A-A46F-959B-DBDDFA5B3B5F}"/>
          </ac:cxnSpMkLst>
        </pc:cxnChg>
        <pc:cxnChg chg="del">
          <ac:chgData name="Alex Julian Mantilla Rios" userId="98949caca94da381" providerId="LiveId" clId="{2B8DDAE7-F710-46F9-94D9-C4090DB27F6B}" dt="2024-05-16T23:55:54.742" v="217" actId="478"/>
          <ac:cxnSpMkLst>
            <pc:docMk/>
            <pc:sldMk cId="3475818581" sldId="291"/>
            <ac:cxnSpMk id="32" creationId="{F9560C48-6465-A8D8-8074-DA7D589C3936}"/>
          </ac:cxnSpMkLst>
        </pc:cxnChg>
        <pc:cxnChg chg="add mod">
          <ac:chgData name="Alex Julian Mantilla Rios" userId="98949caca94da381" providerId="LiveId" clId="{2B8DDAE7-F710-46F9-94D9-C4090DB27F6B}" dt="2024-05-16T23:55:54.904" v="218"/>
          <ac:cxnSpMkLst>
            <pc:docMk/>
            <pc:sldMk cId="3475818581" sldId="291"/>
            <ac:cxnSpMk id="37" creationId="{AF1797A2-D08C-4262-D4EE-F3563C3508F6}"/>
          </ac:cxnSpMkLst>
        </pc:cxn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52411201" sldId="292"/>
        </pc:sldMkLst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3" creationId="{F1FD4D1F-67E6-4A31-0F00-8F4B83257EA6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5" creationId="{F4B4AC3F-6B00-973A-C7A6-A5774559E8A5}"/>
          </ac:spMkLst>
        </pc:spChg>
        <pc:spChg chg="add mod">
          <ac:chgData name="Alex Julian Mantilla Rios" userId="98949caca94da381" providerId="LiveId" clId="{2B8DDAE7-F710-46F9-94D9-C4090DB27F6B}" dt="2024-05-16T23:56:18.062" v="222"/>
          <ac:spMkLst>
            <pc:docMk/>
            <pc:sldMk cId="252411201" sldId="292"/>
            <ac:spMk id="9" creationId="{E10766B6-E23C-5F8B-D989-AB260183407A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10" creationId="{F6D4FD86-C6D3-D0FC-6695-A561366DB356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11" creationId="{374C1033-6204-1873-78DC-DC5DEF2BD511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12" creationId="{C2136EFB-A73B-4656-D7C8-FC70A4F62D9F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16" creationId="{41949E99-2EA0-BF03-15C6-94C5330F4C14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17" creationId="{DFD075ED-962C-CD62-5B44-D8C182D3CA0E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20" creationId="{982501B2-A87D-2DC3-E8EF-992540E339DD}"/>
          </ac:spMkLst>
        </pc:spChg>
        <pc:spChg chg="add mod">
          <ac:chgData name="Alex Julian Mantilla Rios" userId="98949caca94da381" providerId="LiveId" clId="{2B8DDAE7-F710-46F9-94D9-C4090DB27F6B}" dt="2024-05-16T23:56:18.062" v="222"/>
          <ac:spMkLst>
            <pc:docMk/>
            <pc:sldMk cId="252411201" sldId="292"/>
            <ac:spMk id="21" creationId="{1B72341D-D935-DE64-A9A0-9C681DA2D26D}"/>
          </ac:spMkLst>
        </pc:spChg>
        <pc:spChg chg="add mod">
          <ac:chgData name="Alex Julian Mantilla Rios" userId="98949caca94da381" providerId="LiveId" clId="{2B8DDAE7-F710-46F9-94D9-C4090DB27F6B}" dt="2024-05-16T23:56:18.062" v="222"/>
          <ac:spMkLst>
            <pc:docMk/>
            <pc:sldMk cId="252411201" sldId="292"/>
            <ac:spMk id="22" creationId="{5DD03C04-5156-1DCA-F1A2-BA1103AA7C3C}"/>
          </ac:spMkLst>
        </pc:spChg>
        <pc:spChg chg="add mod">
          <ac:chgData name="Alex Julian Mantilla Rios" userId="98949caca94da381" providerId="LiveId" clId="{2B8DDAE7-F710-46F9-94D9-C4090DB27F6B}" dt="2024-05-16T23:56:18.062" v="222"/>
          <ac:spMkLst>
            <pc:docMk/>
            <pc:sldMk cId="252411201" sldId="292"/>
            <ac:spMk id="26" creationId="{E9DA6F3D-EC7A-5A6E-B26C-F58A8592541E}"/>
          </ac:spMkLst>
        </pc:spChg>
        <pc:spChg chg="add mod">
          <ac:chgData name="Alex Julian Mantilla Rios" userId="98949caca94da381" providerId="LiveId" clId="{2B8DDAE7-F710-46F9-94D9-C4090DB27F6B}" dt="2024-05-16T23:56:18.062" v="222"/>
          <ac:spMkLst>
            <pc:docMk/>
            <pc:sldMk cId="252411201" sldId="292"/>
            <ac:spMk id="27" creationId="{14459646-EF36-DC1A-E53C-B011E3ADB7F2}"/>
          </ac:spMkLst>
        </pc:spChg>
        <pc:spChg chg="add mod">
          <ac:chgData name="Alex Julian Mantilla Rios" userId="98949caca94da381" providerId="LiveId" clId="{2B8DDAE7-F710-46F9-94D9-C4090DB27F6B}" dt="2024-05-16T23:56:18.062" v="222"/>
          <ac:spMkLst>
            <pc:docMk/>
            <pc:sldMk cId="252411201" sldId="292"/>
            <ac:spMk id="28" creationId="{CFB00F07-E83A-0586-BB1D-2E3C79B5990F}"/>
          </ac:spMkLst>
        </pc:spChg>
        <pc:spChg chg="add mod">
          <ac:chgData name="Alex Julian Mantilla Rios" userId="98949caca94da381" providerId="LiveId" clId="{2B8DDAE7-F710-46F9-94D9-C4090DB27F6B}" dt="2024-05-16T23:56:18.062" v="222"/>
          <ac:spMkLst>
            <pc:docMk/>
            <pc:sldMk cId="252411201" sldId="292"/>
            <ac:spMk id="29" creationId="{9DBAE046-E8BC-8BCD-EA8A-914F384081EA}"/>
          </ac:spMkLst>
        </pc:spChg>
        <pc:spChg chg="add mod">
          <ac:chgData name="Alex Julian Mantilla Rios" userId="98949caca94da381" providerId="LiveId" clId="{2B8DDAE7-F710-46F9-94D9-C4090DB27F6B}" dt="2024-05-16T23:56:18.062" v="222"/>
          <ac:spMkLst>
            <pc:docMk/>
            <pc:sldMk cId="252411201" sldId="292"/>
            <ac:spMk id="31" creationId="{265A5E64-BF7F-BA7D-E7C9-FEEB6C0381EC}"/>
          </ac:spMkLst>
        </pc:spChg>
        <pc:spChg chg="add mod">
          <ac:chgData name="Alex Julian Mantilla Rios" userId="98949caca94da381" providerId="LiveId" clId="{2B8DDAE7-F710-46F9-94D9-C4090DB27F6B}" dt="2024-05-17T03:34:17.260" v="290" actId="14100"/>
          <ac:spMkLst>
            <pc:docMk/>
            <pc:sldMk cId="252411201" sldId="292"/>
            <ac:spMk id="32" creationId="{E7014F02-79DA-CD41-9E93-7DB175C68144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34" creationId="{EA24EBF3-94D6-66CF-D135-36D506A2D6E3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35" creationId="{14F414C4-FC70-A042-7FE1-EC6334952DE5}"/>
          </ac:spMkLst>
        </pc:spChg>
        <pc:spChg chg="del">
          <ac:chgData name="Alex Julian Mantilla Rios" userId="98949caca94da381" providerId="LiveId" clId="{2B8DDAE7-F710-46F9-94D9-C4090DB27F6B}" dt="2024-05-16T23:56:13.390" v="221" actId="478"/>
          <ac:spMkLst>
            <pc:docMk/>
            <pc:sldMk cId="252411201" sldId="292"/>
            <ac:spMk id="36" creationId="{FEEDC7AA-0558-4FED-38D4-503FC8D31E32}"/>
          </ac:spMkLst>
        </pc:spChg>
        <pc:cxnChg chg="del mod">
          <ac:chgData name="Alex Julian Mantilla Rios" userId="98949caca94da381" providerId="LiveId" clId="{2B8DDAE7-F710-46F9-94D9-C4090DB27F6B}" dt="2024-05-16T23:56:13.390" v="221" actId="478"/>
          <ac:cxnSpMkLst>
            <pc:docMk/>
            <pc:sldMk cId="252411201" sldId="292"/>
            <ac:cxnSpMk id="6" creationId="{45C176A8-E896-5F6B-D510-8562F91BC3BC}"/>
          </ac:cxnSpMkLst>
        </pc:cxnChg>
        <pc:cxnChg chg="del mod">
          <ac:chgData name="Alex Julian Mantilla Rios" userId="98949caca94da381" providerId="LiveId" clId="{2B8DDAE7-F710-46F9-94D9-C4090DB27F6B}" dt="2024-05-16T23:56:13.390" v="221" actId="478"/>
          <ac:cxnSpMkLst>
            <pc:docMk/>
            <pc:sldMk cId="252411201" sldId="292"/>
            <ac:cxnSpMk id="7" creationId="{15D4AA92-BE3E-0455-0484-D3F6CC37B692}"/>
          </ac:cxnSpMkLst>
        </pc:cxnChg>
        <pc:cxnChg chg="del mod">
          <ac:chgData name="Alex Julian Mantilla Rios" userId="98949caca94da381" providerId="LiveId" clId="{2B8DDAE7-F710-46F9-94D9-C4090DB27F6B}" dt="2024-05-16T23:56:13.390" v="221" actId="478"/>
          <ac:cxnSpMkLst>
            <pc:docMk/>
            <pc:sldMk cId="252411201" sldId="292"/>
            <ac:cxnSpMk id="8" creationId="{25EF24E4-592E-0948-CD83-0F202A513D18}"/>
          </ac:cxnSpMkLst>
        </pc:cxnChg>
        <pc:cxnChg chg="del">
          <ac:chgData name="Alex Julian Mantilla Rios" userId="98949caca94da381" providerId="LiveId" clId="{2B8DDAE7-F710-46F9-94D9-C4090DB27F6B}" dt="2024-05-16T23:56:13.390" v="221" actId="478"/>
          <ac:cxnSpMkLst>
            <pc:docMk/>
            <pc:sldMk cId="252411201" sldId="292"/>
            <ac:cxnSpMk id="13" creationId="{44ECC093-C9A6-1B2E-4EC0-4E27099B789E}"/>
          </ac:cxnSpMkLst>
        </pc:cxnChg>
        <pc:cxnChg chg="del">
          <ac:chgData name="Alex Julian Mantilla Rios" userId="98949caca94da381" providerId="LiveId" clId="{2B8DDAE7-F710-46F9-94D9-C4090DB27F6B}" dt="2024-05-16T23:56:13.390" v="221" actId="478"/>
          <ac:cxnSpMkLst>
            <pc:docMk/>
            <pc:sldMk cId="252411201" sldId="292"/>
            <ac:cxnSpMk id="14" creationId="{D5A10080-6E2E-06A5-1F36-A7E80E3B71D1}"/>
          </ac:cxnSpMkLst>
        </pc:cxnChg>
        <pc:cxnChg chg="del">
          <ac:chgData name="Alex Julian Mantilla Rios" userId="98949caca94da381" providerId="LiveId" clId="{2B8DDAE7-F710-46F9-94D9-C4090DB27F6B}" dt="2024-05-16T23:56:13.390" v="221" actId="478"/>
          <ac:cxnSpMkLst>
            <pc:docMk/>
            <pc:sldMk cId="252411201" sldId="292"/>
            <ac:cxnSpMk id="15" creationId="{6C683436-24C2-33CA-DB73-513454D9C8FE}"/>
          </ac:cxnSpMkLst>
        </pc:cxnChg>
        <pc:cxnChg chg="del">
          <ac:chgData name="Alex Julian Mantilla Rios" userId="98949caca94da381" providerId="LiveId" clId="{2B8DDAE7-F710-46F9-94D9-C4090DB27F6B}" dt="2024-05-16T23:56:13.390" v="221" actId="478"/>
          <ac:cxnSpMkLst>
            <pc:docMk/>
            <pc:sldMk cId="252411201" sldId="292"/>
            <ac:cxnSpMk id="18" creationId="{4E547F39-6F30-81C5-587F-4D00451C12D2}"/>
          </ac:cxnSpMkLst>
        </pc:cxnChg>
        <pc:cxnChg chg="del">
          <ac:chgData name="Alex Julian Mantilla Rios" userId="98949caca94da381" providerId="LiveId" clId="{2B8DDAE7-F710-46F9-94D9-C4090DB27F6B}" dt="2024-05-16T23:56:13.390" v="221" actId="478"/>
          <ac:cxnSpMkLst>
            <pc:docMk/>
            <pc:sldMk cId="252411201" sldId="292"/>
            <ac:cxnSpMk id="19" creationId="{0467B7E3-06EA-AABC-DABC-1F9BB6B7A1B9}"/>
          </ac:cxnSpMkLst>
        </pc:cxnChg>
        <pc:cxnChg chg="add mod">
          <ac:chgData name="Alex Julian Mantilla Rios" userId="98949caca94da381" providerId="LiveId" clId="{2B8DDAE7-F710-46F9-94D9-C4090DB27F6B}" dt="2024-05-16T23:56:18.062" v="222"/>
          <ac:cxnSpMkLst>
            <pc:docMk/>
            <pc:sldMk cId="252411201" sldId="292"/>
            <ac:cxnSpMk id="23" creationId="{12C8AB97-2E30-8F81-D54D-BAECFDD5CED8}"/>
          </ac:cxnSpMkLst>
        </pc:cxnChg>
        <pc:cxnChg chg="add mod">
          <ac:chgData name="Alex Julian Mantilla Rios" userId="98949caca94da381" providerId="LiveId" clId="{2B8DDAE7-F710-46F9-94D9-C4090DB27F6B}" dt="2024-05-16T23:56:18.062" v="222"/>
          <ac:cxnSpMkLst>
            <pc:docMk/>
            <pc:sldMk cId="252411201" sldId="292"/>
            <ac:cxnSpMk id="24" creationId="{7E3F1963-32BA-8B8F-4A71-9302EB1E5EF3}"/>
          </ac:cxnSpMkLst>
        </pc:cxnChg>
        <pc:cxnChg chg="add mod">
          <ac:chgData name="Alex Julian Mantilla Rios" userId="98949caca94da381" providerId="LiveId" clId="{2B8DDAE7-F710-46F9-94D9-C4090DB27F6B}" dt="2024-05-16T23:56:18.062" v="222"/>
          <ac:cxnSpMkLst>
            <pc:docMk/>
            <pc:sldMk cId="252411201" sldId="292"/>
            <ac:cxnSpMk id="25" creationId="{7EF4BE1B-5C9E-A63C-BA39-09C24943A3B0}"/>
          </ac:cxnSpMkLst>
        </pc:cxnChg>
        <pc:cxnChg chg="add mod">
          <ac:chgData name="Alex Julian Mantilla Rios" userId="98949caca94da381" providerId="LiveId" clId="{2B8DDAE7-F710-46F9-94D9-C4090DB27F6B}" dt="2024-05-16T23:56:18.062" v="222"/>
          <ac:cxnSpMkLst>
            <pc:docMk/>
            <pc:sldMk cId="252411201" sldId="292"/>
            <ac:cxnSpMk id="30" creationId="{A6F2C7F0-798D-C2C7-B5EB-4F92BDF7AA0F}"/>
          </ac:cxnSpMkLst>
        </pc:cxnChg>
        <pc:cxnChg chg="add mod">
          <ac:chgData name="Alex Julian Mantilla Rios" userId="98949caca94da381" providerId="LiveId" clId="{2B8DDAE7-F710-46F9-94D9-C4090DB27F6B}" dt="2024-05-16T23:56:18.062" v="222"/>
          <ac:cxnSpMkLst>
            <pc:docMk/>
            <pc:sldMk cId="252411201" sldId="292"/>
            <ac:cxnSpMk id="33" creationId="{FAA8AF76-C2A1-EED5-382B-CA81F947D3ED}"/>
          </ac:cxnSpMkLst>
        </pc:cxnChg>
        <pc:cxnChg chg="del">
          <ac:chgData name="Alex Julian Mantilla Rios" userId="98949caca94da381" providerId="LiveId" clId="{2B8DDAE7-F710-46F9-94D9-C4090DB27F6B}" dt="2024-05-16T23:56:13.390" v="221" actId="478"/>
          <ac:cxnSpMkLst>
            <pc:docMk/>
            <pc:sldMk cId="252411201" sldId="292"/>
            <ac:cxnSpMk id="37" creationId="{AF1797A2-D08C-4262-D4EE-F3563C3508F6}"/>
          </ac:cxnSpMkLst>
        </pc:cxnChg>
        <pc:cxnChg chg="add mod">
          <ac:chgData name="Alex Julian Mantilla Rios" userId="98949caca94da381" providerId="LiveId" clId="{2B8DDAE7-F710-46F9-94D9-C4090DB27F6B}" dt="2024-05-16T23:56:18.062" v="222"/>
          <ac:cxnSpMkLst>
            <pc:docMk/>
            <pc:sldMk cId="252411201" sldId="292"/>
            <ac:cxnSpMk id="38" creationId="{3CF1ECE7-B21C-083B-B386-D4C1E849FC6F}"/>
          </ac:cxnSpMkLst>
        </pc:cxnChg>
      </pc:sldChg>
      <pc:sldChg chg="addSp delSp modSp add mod modTransition modAnim">
        <pc:chgData name="Alex Julian Mantilla Rios" userId="98949caca94da381" providerId="LiveId" clId="{2B8DDAE7-F710-46F9-94D9-C4090DB27F6B}" dt="2024-05-17T13:32:08.025" v="1847"/>
        <pc:sldMkLst>
          <pc:docMk/>
          <pc:sldMk cId="422562399" sldId="293"/>
        </pc:sldMkLst>
        <pc:spChg chg="mod">
          <ac:chgData name="Alex Julian Mantilla Rios" userId="98949caca94da381" providerId="LiveId" clId="{2B8DDAE7-F710-46F9-94D9-C4090DB27F6B}" dt="2024-05-17T03:17:57.297" v="227" actId="20577"/>
          <ac:spMkLst>
            <pc:docMk/>
            <pc:sldMk cId="422562399" sldId="293"/>
            <ac:spMk id="2" creationId="{8D02AA78-493D-F68D-F53A-588133C4B788}"/>
          </ac:spMkLst>
        </pc:spChg>
        <pc:spChg chg="add mod">
          <ac:chgData name="Alex Julian Mantilla Rios" userId="98949caca94da381" providerId="LiveId" clId="{2B8DDAE7-F710-46F9-94D9-C4090DB27F6B}" dt="2024-05-17T03:21:39.930" v="261" actId="2711"/>
          <ac:spMkLst>
            <pc:docMk/>
            <pc:sldMk cId="422562399" sldId="293"/>
            <ac:spMk id="5" creationId="{0E4F3222-7209-7734-D13B-EF9388DB19D5}"/>
          </ac:spMkLst>
        </pc:spChg>
        <pc:spChg chg="del">
          <ac:chgData name="Alex Julian Mantilla Rios" userId="98949caca94da381" providerId="LiveId" clId="{2B8DDAE7-F710-46F9-94D9-C4090DB27F6B}" dt="2024-05-17T03:18:02.422" v="228" actId="478"/>
          <ac:spMkLst>
            <pc:docMk/>
            <pc:sldMk cId="422562399" sldId="293"/>
            <ac:spMk id="9" creationId="{E10766B6-E23C-5F8B-D989-AB260183407A}"/>
          </ac:spMkLst>
        </pc:spChg>
        <pc:spChg chg="del">
          <ac:chgData name="Alex Julian Mantilla Rios" userId="98949caca94da381" providerId="LiveId" clId="{2B8DDAE7-F710-46F9-94D9-C4090DB27F6B}" dt="2024-05-17T03:18:02.422" v="228" actId="478"/>
          <ac:spMkLst>
            <pc:docMk/>
            <pc:sldMk cId="422562399" sldId="293"/>
            <ac:spMk id="21" creationId="{1B72341D-D935-DE64-A9A0-9C681DA2D26D}"/>
          </ac:spMkLst>
        </pc:spChg>
        <pc:spChg chg="del">
          <ac:chgData name="Alex Julian Mantilla Rios" userId="98949caca94da381" providerId="LiveId" clId="{2B8DDAE7-F710-46F9-94D9-C4090DB27F6B}" dt="2024-05-17T03:18:02.422" v="228" actId="478"/>
          <ac:spMkLst>
            <pc:docMk/>
            <pc:sldMk cId="422562399" sldId="293"/>
            <ac:spMk id="22" creationId="{5DD03C04-5156-1DCA-F1A2-BA1103AA7C3C}"/>
          </ac:spMkLst>
        </pc:spChg>
        <pc:spChg chg="del">
          <ac:chgData name="Alex Julian Mantilla Rios" userId="98949caca94da381" providerId="LiveId" clId="{2B8DDAE7-F710-46F9-94D9-C4090DB27F6B}" dt="2024-05-17T03:18:04.635" v="229" actId="478"/>
          <ac:spMkLst>
            <pc:docMk/>
            <pc:sldMk cId="422562399" sldId="293"/>
            <ac:spMk id="26" creationId="{E9DA6F3D-EC7A-5A6E-B26C-F58A8592541E}"/>
          </ac:spMkLst>
        </pc:spChg>
        <pc:spChg chg="del">
          <ac:chgData name="Alex Julian Mantilla Rios" userId="98949caca94da381" providerId="LiveId" clId="{2B8DDAE7-F710-46F9-94D9-C4090DB27F6B}" dt="2024-05-17T03:18:02.422" v="228" actId="478"/>
          <ac:spMkLst>
            <pc:docMk/>
            <pc:sldMk cId="422562399" sldId="293"/>
            <ac:spMk id="27" creationId="{14459646-EF36-DC1A-E53C-B011E3ADB7F2}"/>
          </ac:spMkLst>
        </pc:spChg>
        <pc:spChg chg="del">
          <ac:chgData name="Alex Julian Mantilla Rios" userId="98949caca94da381" providerId="LiveId" clId="{2B8DDAE7-F710-46F9-94D9-C4090DB27F6B}" dt="2024-05-17T03:18:02.422" v="228" actId="478"/>
          <ac:spMkLst>
            <pc:docMk/>
            <pc:sldMk cId="422562399" sldId="293"/>
            <ac:spMk id="28" creationId="{CFB00F07-E83A-0586-BB1D-2E3C79B5990F}"/>
          </ac:spMkLst>
        </pc:spChg>
        <pc:spChg chg="del">
          <ac:chgData name="Alex Julian Mantilla Rios" userId="98949caca94da381" providerId="LiveId" clId="{2B8DDAE7-F710-46F9-94D9-C4090DB27F6B}" dt="2024-05-17T03:18:02.422" v="228" actId="478"/>
          <ac:spMkLst>
            <pc:docMk/>
            <pc:sldMk cId="422562399" sldId="293"/>
            <ac:spMk id="29" creationId="{9DBAE046-E8BC-8BCD-EA8A-914F384081EA}"/>
          </ac:spMkLst>
        </pc:spChg>
        <pc:spChg chg="del">
          <ac:chgData name="Alex Julian Mantilla Rios" userId="98949caca94da381" providerId="LiveId" clId="{2B8DDAE7-F710-46F9-94D9-C4090DB27F6B}" dt="2024-05-17T03:18:02.422" v="228" actId="478"/>
          <ac:spMkLst>
            <pc:docMk/>
            <pc:sldMk cId="422562399" sldId="293"/>
            <ac:spMk id="31" creationId="{265A5E64-BF7F-BA7D-E7C9-FEEB6C0381EC}"/>
          </ac:spMkLst>
        </pc:spChg>
        <pc:spChg chg="del">
          <ac:chgData name="Alex Julian Mantilla Rios" userId="98949caca94da381" providerId="LiveId" clId="{2B8DDAE7-F710-46F9-94D9-C4090DB27F6B}" dt="2024-05-17T03:18:02.422" v="228" actId="478"/>
          <ac:spMkLst>
            <pc:docMk/>
            <pc:sldMk cId="422562399" sldId="293"/>
            <ac:spMk id="32" creationId="{E7014F02-79DA-CD41-9E93-7DB175C68144}"/>
          </ac:spMkLst>
        </pc:spChg>
        <pc:picChg chg="add mod">
          <ac:chgData name="Alex Julian Mantilla Rios" userId="98949caca94da381" providerId="LiveId" clId="{2B8DDAE7-F710-46F9-94D9-C4090DB27F6B}" dt="2024-05-17T03:18:17.324" v="233" actId="1076"/>
          <ac:picMkLst>
            <pc:docMk/>
            <pc:sldMk cId="422562399" sldId="293"/>
            <ac:picMk id="3" creationId="{F4E2D33F-7372-2729-DC15-E10D6820F3B4}"/>
          </ac:picMkLst>
        </pc:picChg>
        <pc:picChg chg="add del mod">
          <ac:chgData name="Alex Julian Mantilla Rios" userId="98949caca94da381" providerId="LiveId" clId="{2B8DDAE7-F710-46F9-94D9-C4090DB27F6B}" dt="2024-05-17T03:21:10.651" v="257" actId="21"/>
          <ac:picMkLst>
            <pc:docMk/>
            <pc:sldMk cId="422562399" sldId="293"/>
            <ac:picMk id="6" creationId="{5A67552A-9125-2698-F0CF-F6DD6A760C84}"/>
          </ac:picMkLst>
        </pc:picChg>
        <pc:picChg chg="add del mod">
          <ac:chgData name="Alex Julian Mantilla Rios" userId="98949caca94da381" providerId="LiveId" clId="{2B8DDAE7-F710-46F9-94D9-C4090DB27F6B}" dt="2024-05-17T03:23:16.315" v="276" actId="21"/>
          <ac:picMkLst>
            <pc:docMk/>
            <pc:sldMk cId="422562399" sldId="293"/>
            <ac:picMk id="7" creationId="{4A09E7AF-BA83-A225-A708-D3E377529DD8}"/>
          </ac:picMkLst>
        </pc:picChg>
        <pc:cxnChg chg="del mod">
          <ac:chgData name="Alex Julian Mantilla Rios" userId="98949caca94da381" providerId="LiveId" clId="{2B8DDAE7-F710-46F9-94D9-C4090DB27F6B}" dt="2024-05-17T03:18:02.422" v="228" actId="478"/>
          <ac:cxnSpMkLst>
            <pc:docMk/>
            <pc:sldMk cId="422562399" sldId="293"/>
            <ac:cxnSpMk id="23" creationId="{12C8AB97-2E30-8F81-D54D-BAECFDD5CED8}"/>
          </ac:cxnSpMkLst>
        </pc:cxnChg>
        <pc:cxnChg chg="del mod">
          <ac:chgData name="Alex Julian Mantilla Rios" userId="98949caca94da381" providerId="LiveId" clId="{2B8DDAE7-F710-46F9-94D9-C4090DB27F6B}" dt="2024-05-17T03:18:02.422" v="228" actId="478"/>
          <ac:cxnSpMkLst>
            <pc:docMk/>
            <pc:sldMk cId="422562399" sldId="293"/>
            <ac:cxnSpMk id="24" creationId="{7E3F1963-32BA-8B8F-4A71-9302EB1E5EF3}"/>
          </ac:cxnSpMkLst>
        </pc:cxnChg>
        <pc:cxnChg chg="del mod">
          <ac:chgData name="Alex Julian Mantilla Rios" userId="98949caca94da381" providerId="LiveId" clId="{2B8DDAE7-F710-46F9-94D9-C4090DB27F6B}" dt="2024-05-17T03:18:02.422" v="228" actId="478"/>
          <ac:cxnSpMkLst>
            <pc:docMk/>
            <pc:sldMk cId="422562399" sldId="293"/>
            <ac:cxnSpMk id="25" creationId="{7EF4BE1B-5C9E-A63C-BA39-09C24943A3B0}"/>
          </ac:cxnSpMkLst>
        </pc:cxnChg>
        <pc:cxnChg chg="del">
          <ac:chgData name="Alex Julian Mantilla Rios" userId="98949caca94da381" providerId="LiveId" clId="{2B8DDAE7-F710-46F9-94D9-C4090DB27F6B}" dt="2024-05-17T03:18:02.422" v="228" actId="478"/>
          <ac:cxnSpMkLst>
            <pc:docMk/>
            <pc:sldMk cId="422562399" sldId="293"/>
            <ac:cxnSpMk id="30" creationId="{A6F2C7F0-798D-C2C7-B5EB-4F92BDF7AA0F}"/>
          </ac:cxnSpMkLst>
        </pc:cxnChg>
        <pc:cxnChg chg="del">
          <ac:chgData name="Alex Julian Mantilla Rios" userId="98949caca94da381" providerId="LiveId" clId="{2B8DDAE7-F710-46F9-94D9-C4090DB27F6B}" dt="2024-05-17T03:18:02.422" v="228" actId="478"/>
          <ac:cxnSpMkLst>
            <pc:docMk/>
            <pc:sldMk cId="422562399" sldId="293"/>
            <ac:cxnSpMk id="33" creationId="{FAA8AF76-C2A1-EED5-382B-CA81F947D3ED}"/>
          </ac:cxnSpMkLst>
        </pc:cxnChg>
        <pc:cxnChg chg="del">
          <ac:chgData name="Alex Julian Mantilla Rios" userId="98949caca94da381" providerId="LiveId" clId="{2B8DDAE7-F710-46F9-94D9-C4090DB27F6B}" dt="2024-05-17T03:18:02.422" v="228" actId="478"/>
          <ac:cxnSpMkLst>
            <pc:docMk/>
            <pc:sldMk cId="422562399" sldId="293"/>
            <ac:cxnSpMk id="38" creationId="{3CF1ECE7-B21C-083B-B386-D4C1E849FC6F}"/>
          </ac:cxnSpMkLst>
        </pc:cxnChg>
      </pc:sldChg>
      <pc:sldChg chg="addSp delSp modSp add mod modTransition modAnim">
        <pc:chgData name="Alex Julian Mantilla Rios" userId="98949caca94da381" providerId="LiveId" clId="{2B8DDAE7-F710-46F9-94D9-C4090DB27F6B}" dt="2024-05-17T13:32:18.204" v="1850"/>
        <pc:sldMkLst>
          <pc:docMk/>
          <pc:sldMk cId="1088590394" sldId="294"/>
        </pc:sldMkLst>
        <pc:spChg chg="mod">
          <ac:chgData name="Alex Julian Mantilla Rios" userId="98949caca94da381" providerId="LiveId" clId="{2B8DDAE7-F710-46F9-94D9-C4090DB27F6B}" dt="2024-05-17T03:21:48.369" v="262" actId="403"/>
          <ac:spMkLst>
            <pc:docMk/>
            <pc:sldMk cId="1088590394" sldId="294"/>
            <ac:spMk id="5" creationId="{0E4F3222-7209-7734-D13B-EF9388DB19D5}"/>
          </ac:spMkLst>
        </pc:spChg>
        <pc:picChg chg="del">
          <ac:chgData name="Alex Julian Mantilla Rios" userId="98949caca94da381" providerId="LiveId" clId="{2B8DDAE7-F710-46F9-94D9-C4090DB27F6B}" dt="2024-05-17T03:20:46.839" v="247" actId="478"/>
          <ac:picMkLst>
            <pc:docMk/>
            <pc:sldMk cId="1088590394" sldId="294"/>
            <ac:picMk id="3" creationId="{F4E2D33F-7372-2729-DC15-E10D6820F3B4}"/>
          </ac:picMkLst>
        </pc:picChg>
        <pc:picChg chg="add del mod">
          <ac:chgData name="Alex Julian Mantilla Rios" userId="98949caca94da381" providerId="LiveId" clId="{2B8DDAE7-F710-46F9-94D9-C4090DB27F6B}" dt="2024-05-17T03:21:02.793" v="252" actId="21"/>
          <ac:picMkLst>
            <pc:docMk/>
            <pc:sldMk cId="1088590394" sldId="294"/>
            <ac:picMk id="6" creationId="{5A67552A-9125-2698-F0CF-F6DD6A760C84}"/>
          </ac:picMkLst>
        </pc:picChg>
        <pc:picChg chg="add mod">
          <ac:chgData name="Alex Julian Mantilla Rios" userId="98949caca94da381" providerId="LiveId" clId="{2B8DDAE7-F710-46F9-94D9-C4090DB27F6B}" dt="2024-05-17T03:21:14.125" v="259" actId="1076"/>
          <ac:picMkLst>
            <pc:docMk/>
            <pc:sldMk cId="1088590394" sldId="294"/>
            <ac:picMk id="7" creationId="{5A67552A-9125-2698-F0CF-F6DD6A760C84}"/>
          </ac:picMkLst>
        </pc:picChg>
      </pc:sldChg>
      <pc:sldChg chg="add del">
        <pc:chgData name="Alex Julian Mantilla Rios" userId="98949caca94da381" providerId="LiveId" clId="{2B8DDAE7-F710-46F9-94D9-C4090DB27F6B}" dt="2024-05-17T03:23:02.319" v="268" actId="47"/>
        <pc:sldMkLst>
          <pc:docMk/>
          <pc:sldMk cId="626751692" sldId="295"/>
        </pc:sldMkLst>
      </pc:sldChg>
      <pc:sldChg chg="addSp delSp modSp add mod modTransition modAnim">
        <pc:chgData name="Alex Julian Mantilla Rios" userId="98949caca94da381" providerId="LiveId" clId="{2B8DDAE7-F710-46F9-94D9-C4090DB27F6B}" dt="2024-05-17T13:32:26.013" v="1853"/>
        <pc:sldMkLst>
          <pc:docMk/>
          <pc:sldMk cId="1269411076" sldId="295"/>
        </pc:sldMkLst>
        <pc:spChg chg="mod">
          <ac:chgData name="Alex Julian Mantilla Rios" userId="98949caca94da381" providerId="LiveId" clId="{2B8DDAE7-F710-46F9-94D9-C4090DB27F6B}" dt="2024-05-17T03:23:43.468" v="282" actId="6549"/>
          <ac:spMkLst>
            <pc:docMk/>
            <pc:sldMk cId="1269411076" sldId="295"/>
            <ac:spMk id="5" creationId="{0E4F3222-7209-7734-D13B-EF9388DB19D5}"/>
          </ac:spMkLst>
        </pc:spChg>
        <pc:picChg chg="del">
          <ac:chgData name="Alex Julian Mantilla Rios" userId="98949caca94da381" providerId="LiveId" clId="{2B8DDAE7-F710-46F9-94D9-C4090DB27F6B}" dt="2024-05-17T03:23:06.316" v="270" actId="478"/>
          <ac:picMkLst>
            <pc:docMk/>
            <pc:sldMk cId="1269411076" sldId="295"/>
            <ac:picMk id="3" creationId="{F4E2D33F-7372-2729-DC15-E10D6820F3B4}"/>
          </ac:picMkLst>
        </pc:picChg>
        <pc:picChg chg="add del mod">
          <ac:chgData name="Alex Julian Mantilla Rios" userId="98949caca94da381" providerId="LiveId" clId="{2B8DDAE7-F710-46F9-94D9-C4090DB27F6B}" dt="2024-05-17T03:23:10.332" v="272" actId="21"/>
          <ac:picMkLst>
            <pc:docMk/>
            <pc:sldMk cId="1269411076" sldId="295"/>
            <ac:picMk id="6" creationId="{4A09E7AF-BA83-A225-A708-D3E377529DD8}"/>
          </ac:picMkLst>
        </pc:picChg>
        <pc:picChg chg="add mod">
          <ac:chgData name="Alex Julian Mantilla Rios" userId="98949caca94da381" providerId="LiveId" clId="{2B8DDAE7-F710-46F9-94D9-C4090DB27F6B}" dt="2024-05-17T03:23:17.466" v="277"/>
          <ac:picMkLst>
            <pc:docMk/>
            <pc:sldMk cId="1269411076" sldId="295"/>
            <ac:picMk id="7" creationId="{4A09E7AF-BA83-A225-A708-D3E377529DD8}"/>
          </ac:picMkLst>
        </pc:picChg>
      </pc:sldChg>
      <pc:sldChg chg="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654268812" sldId="296"/>
        </pc:sldMkLst>
        <pc:spChg chg="mod">
          <ac:chgData name="Alex Julian Mantilla Rios" userId="98949caca94da381" providerId="LiveId" clId="{2B8DDAE7-F710-46F9-94D9-C4090DB27F6B}" dt="2024-05-17T06:01:44.733" v="1239" actId="20577"/>
          <ac:spMkLst>
            <pc:docMk/>
            <pc:sldMk cId="2654268812" sldId="296"/>
            <ac:spMk id="3" creationId="{A0AE0ABD-F2C6-2E4E-3DA5-5DB286B82E5E}"/>
          </ac:spMkLst>
        </pc:spChg>
      </pc:sldChg>
      <pc:sldChg chg="add del">
        <pc:chgData name="Alex Julian Mantilla Rios" userId="98949caca94da381" providerId="LiveId" clId="{2B8DDAE7-F710-46F9-94D9-C4090DB27F6B}" dt="2024-05-17T03:22:59.491" v="267"/>
        <pc:sldMkLst>
          <pc:docMk/>
          <pc:sldMk cId="2751455896" sldId="296"/>
        </pc:sldMkLst>
      </pc:sldChg>
      <pc:sldChg chg="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341770284" sldId="297"/>
        </pc:sldMkLst>
        <pc:spChg chg="mod">
          <ac:chgData name="Alex Julian Mantilla Rios" userId="98949caca94da381" providerId="LiveId" clId="{2B8DDAE7-F710-46F9-94D9-C4090DB27F6B}" dt="2024-05-17T04:12:32.870" v="322" actId="20577"/>
          <ac:spMkLst>
            <pc:docMk/>
            <pc:sldMk cId="1341770284" sldId="297"/>
            <ac:spMk id="2" creationId="{8D02AA78-493D-F68D-F53A-588133C4B788}"/>
          </ac:spMkLst>
        </pc:spChg>
        <pc:spChg chg="mod">
          <ac:chgData name="Alex Julian Mantilla Rios" userId="98949caca94da381" providerId="LiveId" clId="{2B8DDAE7-F710-46F9-94D9-C4090DB27F6B}" dt="2024-05-17T03:34:09.719" v="288" actId="14100"/>
          <ac:spMkLst>
            <pc:docMk/>
            <pc:sldMk cId="1341770284" sldId="297"/>
            <ac:spMk id="32" creationId="{E7014F02-79DA-CD41-9E93-7DB175C68144}"/>
          </ac:spMkLst>
        </pc:sp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3677027238" sldId="298"/>
        </pc:sldMkLst>
        <pc:spChg chg="add mod">
          <ac:chgData name="Alex Julian Mantilla Rios" userId="98949caca94da381" providerId="LiveId" clId="{2B8DDAE7-F710-46F9-94D9-C4090DB27F6B}" dt="2024-05-17T04:15:17.528" v="325"/>
          <ac:spMkLst>
            <pc:docMk/>
            <pc:sldMk cId="3677027238" sldId="298"/>
            <ac:spMk id="3" creationId="{A2B8C57D-02AA-4CA5-3879-7E4B8B62903D}"/>
          </ac:spMkLst>
        </pc:spChg>
        <pc:spChg chg="add mod">
          <ac:chgData name="Alex Julian Mantilla Rios" userId="98949caca94da381" providerId="LiveId" clId="{2B8DDAE7-F710-46F9-94D9-C4090DB27F6B}" dt="2024-05-17T04:15:17.528" v="325"/>
          <ac:spMkLst>
            <pc:docMk/>
            <pc:sldMk cId="3677027238" sldId="298"/>
            <ac:spMk id="5" creationId="{BF47136E-CFA4-BCEE-FB55-9BCEE6B83916}"/>
          </ac:spMkLst>
        </pc:spChg>
        <pc:spChg chg="add mod">
          <ac:chgData name="Alex Julian Mantilla Rios" userId="98949caca94da381" providerId="LiveId" clId="{2B8DDAE7-F710-46F9-94D9-C4090DB27F6B}" dt="2024-05-17T04:15:17.528" v="325"/>
          <ac:spMkLst>
            <pc:docMk/>
            <pc:sldMk cId="3677027238" sldId="298"/>
            <ac:spMk id="6" creationId="{0DED3891-0A24-1DD3-7F80-139806DEF4D5}"/>
          </ac:spMkLst>
        </pc:spChg>
        <pc:spChg chg="del">
          <ac:chgData name="Alex Julian Mantilla Rios" userId="98949caca94da381" providerId="LiveId" clId="{2B8DDAE7-F710-46F9-94D9-C4090DB27F6B}" dt="2024-05-17T04:13:25.793" v="324" actId="478"/>
          <ac:spMkLst>
            <pc:docMk/>
            <pc:sldMk cId="3677027238" sldId="298"/>
            <ac:spMk id="9" creationId="{E10766B6-E23C-5F8B-D989-AB260183407A}"/>
          </ac:spMkLst>
        </pc:spChg>
        <pc:spChg chg="add mod">
          <ac:chgData name="Alex Julian Mantilla Rios" userId="98949caca94da381" providerId="LiveId" clId="{2B8DDAE7-F710-46F9-94D9-C4090DB27F6B}" dt="2024-05-17T04:15:17.528" v="325"/>
          <ac:spMkLst>
            <pc:docMk/>
            <pc:sldMk cId="3677027238" sldId="298"/>
            <ac:spMk id="11" creationId="{3AA10F9F-761C-E2CC-7A3C-DF0EA3F543BA}"/>
          </ac:spMkLst>
        </pc:spChg>
        <pc:spChg chg="add mod">
          <ac:chgData name="Alex Julian Mantilla Rios" userId="98949caca94da381" providerId="LiveId" clId="{2B8DDAE7-F710-46F9-94D9-C4090DB27F6B}" dt="2024-05-17T04:15:17.528" v="325"/>
          <ac:spMkLst>
            <pc:docMk/>
            <pc:sldMk cId="3677027238" sldId="298"/>
            <ac:spMk id="12" creationId="{BC8AD0A6-AEF3-0AFD-EFD3-55346BAAF1C3}"/>
          </ac:spMkLst>
        </pc:spChg>
        <pc:spChg chg="add mod">
          <ac:chgData name="Alex Julian Mantilla Rios" userId="98949caca94da381" providerId="LiveId" clId="{2B8DDAE7-F710-46F9-94D9-C4090DB27F6B}" dt="2024-05-17T04:15:17.528" v="325"/>
          <ac:spMkLst>
            <pc:docMk/>
            <pc:sldMk cId="3677027238" sldId="298"/>
            <ac:spMk id="13" creationId="{C84E15A8-EFEC-54D9-D8B2-C5641768A805}"/>
          </ac:spMkLst>
        </pc:spChg>
        <pc:spChg chg="add mod">
          <ac:chgData name="Alex Julian Mantilla Rios" userId="98949caca94da381" providerId="LiveId" clId="{2B8DDAE7-F710-46F9-94D9-C4090DB27F6B}" dt="2024-05-17T04:15:17.528" v="325"/>
          <ac:spMkLst>
            <pc:docMk/>
            <pc:sldMk cId="3677027238" sldId="298"/>
            <ac:spMk id="14" creationId="{FE166C89-60BA-3184-9374-D3A15F89CD3A}"/>
          </ac:spMkLst>
        </pc:spChg>
        <pc:spChg chg="add mod">
          <ac:chgData name="Alex Julian Mantilla Rios" userId="98949caca94da381" providerId="LiveId" clId="{2B8DDAE7-F710-46F9-94D9-C4090DB27F6B}" dt="2024-05-17T04:15:17.528" v="325"/>
          <ac:spMkLst>
            <pc:docMk/>
            <pc:sldMk cId="3677027238" sldId="298"/>
            <ac:spMk id="16" creationId="{5D545402-1605-47CD-6E37-A1378058FD16}"/>
          </ac:spMkLst>
        </pc:spChg>
        <pc:spChg chg="add mod">
          <ac:chgData name="Alex Julian Mantilla Rios" userId="98949caca94da381" providerId="LiveId" clId="{2B8DDAE7-F710-46F9-94D9-C4090DB27F6B}" dt="2024-05-17T04:58:11.594" v="850" actId="14100"/>
          <ac:spMkLst>
            <pc:docMk/>
            <pc:sldMk cId="3677027238" sldId="298"/>
            <ac:spMk id="17" creationId="{E6AF30F3-8E5B-D0BE-2613-76FA45C92C4A}"/>
          </ac:spMkLst>
        </pc:spChg>
        <pc:spChg chg="del">
          <ac:chgData name="Alex Julian Mantilla Rios" userId="98949caca94da381" providerId="LiveId" clId="{2B8DDAE7-F710-46F9-94D9-C4090DB27F6B}" dt="2024-05-17T04:13:25.793" v="324" actId="478"/>
          <ac:spMkLst>
            <pc:docMk/>
            <pc:sldMk cId="3677027238" sldId="298"/>
            <ac:spMk id="21" creationId="{1B72341D-D935-DE64-A9A0-9C681DA2D26D}"/>
          </ac:spMkLst>
        </pc:spChg>
        <pc:spChg chg="del">
          <ac:chgData name="Alex Julian Mantilla Rios" userId="98949caca94da381" providerId="LiveId" clId="{2B8DDAE7-F710-46F9-94D9-C4090DB27F6B}" dt="2024-05-17T04:13:25.793" v="324" actId="478"/>
          <ac:spMkLst>
            <pc:docMk/>
            <pc:sldMk cId="3677027238" sldId="298"/>
            <ac:spMk id="22" creationId="{5DD03C04-5156-1DCA-F1A2-BA1103AA7C3C}"/>
          </ac:spMkLst>
        </pc:spChg>
        <pc:spChg chg="del">
          <ac:chgData name="Alex Julian Mantilla Rios" userId="98949caca94da381" providerId="LiveId" clId="{2B8DDAE7-F710-46F9-94D9-C4090DB27F6B}" dt="2024-05-17T04:13:25.793" v="324" actId="478"/>
          <ac:spMkLst>
            <pc:docMk/>
            <pc:sldMk cId="3677027238" sldId="298"/>
            <ac:spMk id="26" creationId="{E9DA6F3D-EC7A-5A6E-B26C-F58A8592541E}"/>
          </ac:spMkLst>
        </pc:spChg>
        <pc:spChg chg="del">
          <ac:chgData name="Alex Julian Mantilla Rios" userId="98949caca94da381" providerId="LiveId" clId="{2B8DDAE7-F710-46F9-94D9-C4090DB27F6B}" dt="2024-05-17T04:13:25.793" v="324" actId="478"/>
          <ac:spMkLst>
            <pc:docMk/>
            <pc:sldMk cId="3677027238" sldId="298"/>
            <ac:spMk id="27" creationId="{14459646-EF36-DC1A-E53C-B011E3ADB7F2}"/>
          </ac:spMkLst>
        </pc:spChg>
        <pc:spChg chg="del">
          <ac:chgData name="Alex Julian Mantilla Rios" userId="98949caca94da381" providerId="LiveId" clId="{2B8DDAE7-F710-46F9-94D9-C4090DB27F6B}" dt="2024-05-17T04:13:25.793" v="324" actId="478"/>
          <ac:spMkLst>
            <pc:docMk/>
            <pc:sldMk cId="3677027238" sldId="298"/>
            <ac:spMk id="28" creationId="{CFB00F07-E83A-0586-BB1D-2E3C79B5990F}"/>
          </ac:spMkLst>
        </pc:spChg>
        <pc:spChg chg="del">
          <ac:chgData name="Alex Julian Mantilla Rios" userId="98949caca94da381" providerId="LiveId" clId="{2B8DDAE7-F710-46F9-94D9-C4090DB27F6B}" dt="2024-05-17T04:13:25.793" v="324" actId="478"/>
          <ac:spMkLst>
            <pc:docMk/>
            <pc:sldMk cId="3677027238" sldId="298"/>
            <ac:spMk id="29" creationId="{9DBAE046-E8BC-8BCD-EA8A-914F384081EA}"/>
          </ac:spMkLst>
        </pc:spChg>
        <pc:spChg chg="del">
          <ac:chgData name="Alex Julian Mantilla Rios" userId="98949caca94da381" providerId="LiveId" clId="{2B8DDAE7-F710-46F9-94D9-C4090DB27F6B}" dt="2024-05-17T04:13:25.793" v="324" actId="478"/>
          <ac:spMkLst>
            <pc:docMk/>
            <pc:sldMk cId="3677027238" sldId="298"/>
            <ac:spMk id="31" creationId="{265A5E64-BF7F-BA7D-E7C9-FEEB6C0381EC}"/>
          </ac:spMkLst>
        </pc:spChg>
        <pc:spChg chg="del">
          <ac:chgData name="Alex Julian Mantilla Rios" userId="98949caca94da381" providerId="LiveId" clId="{2B8DDAE7-F710-46F9-94D9-C4090DB27F6B}" dt="2024-05-17T04:13:25.793" v="324" actId="478"/>
          <ac:spMkLst>
            <pc:docMk/>
            <pc:sldMk cId="3677027238" sldId="298"/>
            <ac:spMk id="32" creationId="{E7014F02-79DA-CD41-9E93-7DB175C68144}"/>
          </ac:spMkLst>
        </pc:spChg>
        <pc:cxnChg chg="add mod">
          <ac:chgData name="Alex Julian Mantilla Rios" userId="98949caca94da381" providerId="LiveId" clId="{2B8DDAE7-F710-46F9-94D9-C4090DB27F6B}" dt="2024-05-17T04:15:17.528" v="325"/>
          <ac:cxnSpMkLst>
            <pc:docMk/>
            <pc:sldMk cId="3677027238" sldId="298"/>
            <ac:cxnSpMk id="7" creationId="{B66CD585-635C-C226-9676-852F30F44007}"/>
          </ac:cxnSpMkLst>
        </pc:cxnChg>
        <pc:cxnChg chg="add mod">
          <ac:chgData name="Alex Julian Mantilla Rios" userId="98949caca94da381" providerId="LiveId" clId="{2B8DDAE7-F710-46F9-94D9-C4090DB27F6B}" dt="2024-05-17T04:15:17.528" v="325"/>
          <ac:cxnSpMkLst>
            <pc:docMk/>
            <pc:sldMk cId="3677027238" sldId="298"/>
            <ac:cxnSpMk id="8" creationId="{10169BBC-968E-AA7A-72E4-F3F5C7720123}"/>
          </ac:cxnSpMkLst>
        </pc:cxnChg>
        <pc:cxnChg chg="add mod">
          <ac:chgData name="Alex Julian Mantilla Rios" userId="98949caca94da381" providerId="LiveId" clId="{2B8DDAE7-F710-46F9-94D9-C4090DB27F6B}" dt="2024-05-17T04:15:17.528" v="325"/>
          <ac:cxnSpMkLst>
            <pc:docMk/>
            <pc:sldMk cId="3677027238" sldId="298"/>
            <ac:cxnSpMk id="10" creationId="{58FF3576-7F83-4A42-FE71-2802278CC1A8}"/>
          </ac:cxnSpMkLst>
        </pc:cxnChg>
        <pc:cxnChg chg="add mod">
          <ac:chgData name="Alex Julian Mantilla Rios" userId="98949caca94da381" providerId="LiveId" clId="{2B8DDAE7-F710-46F9-94D9-C4090DB27F6B}" dt="2024-05-17T04:15:17.528" v="325"/>
          <ac:cxnSpMkLst>
            <pc:docMk/>
            <pc:sldMk cId="3677027238" sldId="298"/>
            <ac:cxnSpMk id="15" creationId="{D0B4B6E2-1B68-1FB9-6EC4-A8897ED95111}"/>
          </ac:cxnSpMkLst>
        </pc:cxnChg>
        <pc:cxnChg chg="add mod">
          <ac:chgData name="Alex Julian Mantilla Rios" userId="98949caca94da381" providerId="LiveId" clId="{2B8DDAE7-F710-46F9-94D9-C4090DB27F6B}" dt="2024-05-17T04:15:17.528" v="325"/>
          <ac:cxnSpMkLst>
            <pc:docMk/>
            <pc:sldMk cId="3677027238" sldId="298"/>
            <ac:cxnSpMk id="18" creationId="{C84DD258-7CCF-DC22-EB7D-3476171F65AB}"/>
          </ac:cxnSpMkLst>
        </pc:cxnChg>
        <pc:cxnChg chg="add mod">
          <ac:chgData name="Alex Julian Mantilla Rios" userId="98949caca94da381" providerId="LiveId" clId="{2B8DDAE7-F710-46F9-94D9-C4090DB27F6B}" dt="2024-05-17T04:15:17.528" v="325"/>
          <ac:cxnSpMkLst>
            <pc:docMk/>
            <pc:sldMk cId="3677027238" sldId="298"/>
            <ac:cxnSpMk id="19" creationId="{25AE1994-3FF1-DFB8-7045-4166432055E2}"/>
          </ac:cxnSpMkLst>
        </pc:cxnChg>
        <pc:cxnChg chg="del mod">
          <ac:chgData name="Alex Julian Mantilla Rios" userId="98949caca94da381" providerId="LiveId" clId="{2B8DDAE7-F710-46F9-94D9-C4090DB27F6B}" dt="2024-05-17T04:13:25.793" v="324" actId="478"/>
          <ac:cxnSpMkLst>
            <pc:docMk/>
            <pc:sldMk cId="3677027238" sldId="298"/>
            <ac:cxnSpMk id="23" creationId="{12C8AB97-2E30-8F81-D54D-BAECFDD5CED8}"/>
          </ac:cxnSpMkLst>
        </pc:cxnChg>
        <pc:cxnChg chg="del mod">
          <ac:chgData name="Alex Julian Mantilla Rios" userId="98949caca94da381" providerId="LiveId" clId="{2B8DDAE7-F710-46F9-94D9-C4090DB27F6B}" dt="2024-05-17T04:13:25.793" v="324" actId="478"/>
          <ac:cxnSpMkLst>
            <pc:docMk/>
            <pc:sldMk cId="3677027238" sldId="298"/>
            <ac:cxnSpMk id="24" creationId="{7E3F1963-32BA-8B8F-4A71-9302EB1E5EF3}"/>
          </ac:cxnSpMkLst>
        </pc:cxnChg>
        <pc:cxnChg chg="del mod">
          <ac:chgData name="Alex Julian Mantilla Rios" userId="98949caca94da381" providerId="LiveId" clId="{2B8DDAE7-F710-46F9-94D9-C4090DB27F6B}" dt="2024-05-17T04:13:25.793" v="324" actId="478"/>
          <ac:cxnSpMkLst>
            <pc:docMk/>
            <pc:sldMk cId="3677027238" sldId="298"/>
            <ac:cxnSpMk id="25" creationId="{7EF4BE1B-5C9E-A63C-BA39-09C24943A3B0}"/>
          </ac:cxnSpMkLst>
        </pc:cxnChg>
        <pc:cxnChg chg="del">
          <ac:chgData name="Alex Julian Mantilla Rios" userId="98949caca94da381" providerId="LiveId" clId="{2B8DDAE7-F710-46F9-94D9-C4090DB27F6B}" dt="2024-05-17T04:13:25.793" v="324" actId="478"/>
          <ac:cxnSpMkLst>
            <pc:docMk/>
            <pc:sldMk cId="3677027238" sldId="298"/>
            <ac:cxnSpMk id="30" creationId="{A6F2C7F0-798D-C2C7-B5EB-4F92BDF7AA0F}"/>
          </ac:cxnSpMkLst>
        </pc:cxnChg>
        <pc:cxnChg chg="del">
          <ac:chgData name="Alex Julian Mantilla Rios" userId="98949caca94da381" providerId="LiveId" clId="{2B8DDAE7-F710-46F9-94D9-C4090DB27F6B}" dt="2024-05-17T04:13:25.793" v="324" actId="478"/>
          <ac:cxnSpMkLst>
            <pc:docMk/>
            <pc:sldMk cId="3677027238" sldId="298"/>
            <ac:cxnSpMk id="33" creationId="{FAA8AF76-C2A1-EED5-382B-CA81F947D3ED}"/>
          </ac:cxnSpMkLst>
        </pc:cxnChg>
        <pc:cxnChg chg="del">
          <ac:chgData name="Alex Julian Mantilla Rios" userId="98949caca94da381" providerId="LiveId" clId="{2B8DDAE7-F710-46F9-94D9-C4090DB27F6B}" dt="2024-05-17T04:13:25.793" v="324" actId="478"/>
          <ac:cxnSpMkLst>
            <pc:docMk/>
            <pc:sldMk cId="3677027238" sldId="298"/>
            <ac:cxnSpMk id="38" creationId="{3CF1ECE7-B21C-083B-B386-D4C1E849FC6F}"/>
          </ac:cxnSpMkLst>
        </pc:cxnChg>
      </pc:sldChg>
      <pc:sldChg chg="addSp delSp modSp add mod modTransition modAnim">
        <pc:chgData name="Alex Julian Mantilla Rios" userId="98949caca94da381" providerId="LiveId" clId="{2B8DDAE7-F710-46F9-94D9-C4090DB27F6B}" dt="2024-05-17T13:32:51.161" v="1857"/>
        <pc:sldMkLst>
          <pc:docMk/>
          <pc:sldMk cId="2502465957" sldId="299"/>
        </pc:sldMkLst>
        <pc:spChg chg="mod">
          <ac:chgData name="Alex Julian Mantilla Rios" userId="98949caca94da381" providerId="LiveId" clId="{2B8DDAE7-F710-46F9-94D9-C4090DB27F6B}" dt="2024-05-17T04:57:52.251" v="848" actId="20577"/>
          <ac:spMkLst>
            <pc:docMk/>
            <pc:sldMk cId="2502465957" sldId="299"/>
            <ac:spMk id="2" creationId="{8D02AA78-493D-F68D-F53A-588133C4B788}"/>
          </ac:spMkLst>
        </pc:spChg>
        <pc:spChg chg="del">
          <ac:chgData name="Alex Julian Mantilla Rios" userId="98949caca94da381" providerId="LiveId" clId="{2B8DDAE7-F710-46F9-94D9-C4090DB27F6B}" dt="2024-05-17T04:15:41.596" v="328" actId="478"/>
          <ac:spMkLst>
            <pc:docMk/>
            <pc:sldMk cId="2502465957" sldId="299"/>
            <ac:spMk id="3" creationId="{A2B8C57D-02AA-4CA5-3879-7E4B8B62903D}"/>
          </ac:spMkLst>
        </pc:spChg>
        <pc:spChg chg="mod">
          <ac:chgData name="Alex Julian Mantilla Rios" userId="98949caca94da381" providerId="LiveId" clId="{2B8DDAE7-F710-46F9-94D9-C4090DB27F6B}" dt="2024-05-17T04:16:09.884" v="338" actId="1076"/>
          <ac:spMkLst>
            <pc:docMk/>
            <pc:sldMk cId="2502465957" sldId="299"/>
            <ac:spMk id="5" creationId="{BF47136E-CFA4-BCEE-FB55-9BCEE6B83916}"/>
          </ac:spMkLst>
        </pc:spChg>
        <pc:spChg chg="del">
          <ac:chgData name="Alex Julian Mantilla Rios" userId="98949caca94da381" providerId="LiveId" clId="{2B8DDAE7-F710-46F9-94D9-C4090DB27F6B}" dt="2024-05-17T04:15:43.831" v="330" actId="478"/>
          <ac:spMkLst>
            <pc:docMk/>
            <pc:sldMk cId="2502465957" sldId="299"/>
            <ac:spMk id="6" creationId="{0DED3891-0A24-1DD3-7F80-139806DEF4D5}"/>
          </ac:spMkLst>
        </pc:spChg>
        <pc:spChg chg="mod">
          <ac:chgData name="Alex Julian Mantilla Rios" userId="98949caca94da381" providerId="LiveId" clId="{2B8DDAE7-F710-46F9-94D9-C4090DB27F6B}" dt="2024-05-17T04:16:09.884" v="338" actId="1076"/>
          <ac:spMkLst>
            <pc:docMk/>
            <pc:sldMk cId="2502465957" sldId="299"/>
            <ac:spMk id="11" creationId="{3AA10F9F-761C-E2CC-7A3C-DF0EA3F543BA}"/>
          </ac:spMkLst>
        </pc:spChg>
        <pc:spChg chg="mod">
          <ac:chgData name="Alex Julian Mantilla Rios" userId="98949caca94da381" providerId="LiveId" clId="{2B8DDAE7-F710-46F9-94D9-C4090DB27F6B}" dt="2024-05-17T04:16:09.884" v="338" actId="1076"/>
          <ac:spMkLst>
            <pc:docMk/>
            <pc:sldMk cId="2502465957" sldId="299"/>
            <ac:spMk id="12" creationId="{BC8AD0A6-AEF3-0AFD-EFD3-55346BAAF1C3}"/>
          </ac:spMkLst>
        </pc:spChg>
        <pc:spChg chg="del">
          <ac:chgData name="Alex Julian Mantilla Rios" userId="98949caca94da381" providerId="LiveId" clId="{2B8DDAE7-F710-46F9-94D9-C4090DB27F6B}" dt="2024-05-17T04:15:45.011" v="331" actId="478"/>
          <ac:spMkLst>
            <pc:docMk/>
            <pc:sldMk cId="2502465957" sldId="299"/>
            <ac:spMk id="13" creationId="{C84E15A8-EFEC-54D9-D8B2-C5641768A805}"/>
          </ac:spMkLst>
        </pc:spChg>
        <pc:spChg chg="del">
          <ac:chgData name="Alex Julian Mantilla Rios" userId="98949caca94da381" providerId="LiveId" clId="{2B8DDAE7-F710-46F9-94D9-C4090DB27F6B}" dt="2024-05-17T04:15:45.011" v="331" actId="478"/>
          <ac:spMkLst>
            <pc:docMk/>
            <pc:sldMk cId="2502465957" sldId="299"/>
            <ac:spMk id="14" creationId="{FE166C89-60BA-3184-9374-D3A15F89CD3A}"/>
          </ac:spMkLst>
        </pc:spChg>
        <pc:spChg chg="del">
          <ac:chgData name="Alex Julian Mantilla Rios" userId="98949caca94da381" providerId="LiveId" clId="{2B8DDAE7-F710-46F9-94D9-C4090DB27F6B}" dt="2024-05-17T04:15:45.011" v="331" actId="478"/>
          <ac:spMkLst>
            <pc:docMk/>
            <pc:sldMk cId="2502465957" sldId="299"/>
            <ac:spMk id="16" creationId="{5D545402-1605-47CD-6E37-A1378058FD16}"/>
          </ac:spMkLst>
        </pc:spChg>
        <pc:spChg chg="del">
          <ac:chgData name="Alex Julian Mantilla Rios" userId="98949caca94da381" providerId="LiveId" clId="{2B8DDAE7-F710-46F9-94D9-C4090DB27F6B}" dt="2024-05-17T04:15:42.793" v="329" actId="478"/>
          <ac:spMkLst>
            <pc:docMk/>
            <pc:sldMk cId="2502465957" sldId="299"/>
            <ac:spMk id="17" creationId="{E6AF30F3-8E5B-D0BE-2613-76FA45C92C4A}"/>
          </ac:spMkLst>
        </pc:spChg>
        <pc:spChg chg="add mod">
          <ac:chgData name="Alex Julian Mantilla Rios" userId="98949caca94da381" providerId="LiveId" clId="{2B8DDAE7-F710-46F9-94D9-C4090DB27F6B}" dt="2024-05-17T04:28:42.512" v="509" actId="1076"/>
          <ac:spMkLst>
            <pc:docMk/>
            <pc:sldMk cId="2502465957" sldId="299"/>
            <ac:spMk id="20" creationId="{83DCA7CF-D7F7-C86D-945E-8890D2FED4E7}"/>
          </ac:spMkLst>
        </pc:spChg>
        <pc:spChg chg="add mod">
          <ac:chgData name="Alex Julian Mantilla Rios" userId="98949caca94da381" providerId="LiveId" clId="{2B8DDAE7-F710-46F9-94D9-C4090DB27F6B}" dt="2024-05-17T04:28:37.998" v="508" actId="1076"/>
          <ac:spMkLst>
            <pc:docMk/>
            <pc:sldMk cId="2502465957" sldId="299"/>
            <ac:spMk id="21" creationId="{171CF822-EF8C-FC99-65EA-EABA6B8393EF}"/>
          </ac:spMkLst>
        </pc:spChg>
        <pc:spChg chg="add mod">
          <ac:chgData name="Alex Julian Mantilla Rios" userId="98949caca94da381" providerId="LiveId" clId="{2B8DDAE7-F710-46F9-94D9-C4090DB27F6B}" dt="2024-05-17T04:29:37.327" v="523" actId="207"/>
          <ac:spMkLst>
            <pc:docMk/>
            <pc:sldMk cId="2502465957" sldId="299"/>
            <ac:spMk id="22" creationId="{0C37C40D-FB20-5012-0535-E04CB3A968EB}"/>
          </ac:spMkLst>
        </pc:spChg>
        <pc:picChg chg="add mod">
          <ac:chgData name="Alex Julian Mantilla Rios" userId="98949caca94da381" providerId="LiveId" clId="{2B8DDAE7-F710-46F9-94D9-C4090DB27F6B}" dt="2024-05-17T04:28:33.075" v="507" actId="1076"/>
          <ac:picMkLst>
            <pc:docMk/>
            <pc:sldMk cId="2502465957" sldId="299"/>
            <ac:picMk id="9" creationId="{99BB21B3-6CFB-2200-4A98-071AB46D1D74}"/>
          </ac:picMkLst>
        </pc:picChg>
        <pc:cxnChg chg="mod">
          <ac:chgData name="Alex Julian Mantilla Rios" userId="98949caca94da381" providerId="LiveId" clId="{2B8DDAE7-F710-46F9-94D9-C4090DB27F6B}" dt="2024-05-17T04:16:09.884" v="338" actId="1076"/>
          <ac:cxnSpMkLst>
            <pc:docMk/>
            <pc:sldMk cId="2502465957" sldId="299"/>
            <ac:cxnSpMk id="7" creationId="{B66CD585-635C-C226-9676-852F30F44007}"/>
          </ac:cxnSpMkLst>
        </pc:cxnChg>
        <pc:cxnChg chg="mod">
          <ac:chgData name="Alex Julian Mantilla Rios" userId="98949caca94da381" providerId="LiveId" clId="{2B8DDAE7-F710-46F9-94D9-C4090DB27F6B}" dt="2024-05-17T04:16:09.884" v="338" actId="1076"/>
          <ac:cxnSpMkLst>
            <pc:docMk/>
            <pc:sldMk cId="2502465957" sldId="299"/>
            <ac:cxnSpMk id="8" creationId="{10169BBC-968E-AA7A-72E4-F3F5C7720123}"/>
          </ac:cxnSpMkLst>
        </pc:cxnChg>
        <pc:cxnChg chg="del mod">
          <ac:chgData name="Alex Julian Mantilla Rios" userId="98949caca94da381" providerId="LiveId" clId="{2B8DDAE7-F710-46F9-94D9-C4090DB27F6B}" dt="2024-05-17T04:15:45.011" v="331" actId="478"/>
          <ac:cxnSpMkLst>
            <pc:docMk/>
            <pc:sldMk cId="2502465957" sldId="299"/>
            <ac:cxnSpMk id="10" creationId="{58FF3576-7F83-4A42-FE71-2802278CC1A8}"/>
          </ac:cxnSpMkLst>
        </pc:cxnChg>
        <pc:cxnChg chg="del">
          <ac:chgData name="Alex Julian Mantilla Rios" userId="98949caca94da381" providerId="LiveId" clId="{2B8DDAE7-F710-46F9-94D9-C4090DB27F6B}" dt="2024-05-17T04:15:45.011" v="331" actId="478"/>
          <ac:cxnSpMkLst>
            <pc:docMk/>
            <pc:sldMk cId="2502465957" sldId="299"/>
            <ac:cxnSpMk id="15" creationId="{D0B4B6E2-1B68-1FB9-6EC4-A8897ED95111}"/>
          </ac:cxnSpMkLst>
        </pc:cxnChg>
        <pc:cxnChg chg="del">
          <ac:chgData name="Alex Julian Mantilla Rios" userId="98949caca94da381" providerId="LiveId" clId="{2B8DDAE7-F710-46F9-94D9-C4090DB27F6B}" dt="2024-05-17T04:15:45.011" v="331" actId="478"/>
          <ac:cxnSpMkLst>
            <pc:docMk/>
            <pc:sldMk cId="2502465957" sldId="299"/>
            <ac:cxnSpMk id="18" creationId="{C84DD258-7CCF-DC22-EB7D-3476171F65AB}"/>
          </ac:cxnSpMkLst>
        </pc:cxnChg>
        <pc:cxnChg chg="del">
          <ac:chgData name="Alex Julian Mantilla Rios" userId="98949caca94da381" providerId="LiveId" clId="{2B8DDAE7-F710-46F9-94D9-C4090DB27F6B}" dt="2024-05-17T04:15:45.011" v="331" actId="478"/>
          <ac:cxnSpMkLst>
            <pc:docMk/>
            <pc:sldMk cId="2502465957" sldId="299"/>
            <ac:cxnSpMk id="19" creationId="{25AE1994-3FF1-DFB8-7045-4166432055E2}"/>
          </ac:cxnSpMkLst>
        </pc:cxnChg>
        <pc:cxnChg chg="add mod">
          <ac:chgData name="Alex Julian Mantilla Rios" userId="98949caca94da381" providerId="LiveId" clId="{2B8DDAE7-F710-46F9-94D9-C4090DB27F6B}" dt="2024-05-17T04:51:07.875" v="639" actId="208"/>
          <ac:cxnSpMkLst>
            <pc:docMk/>
            <pc:sldMk cId="2502465957" sldId="299"/>
            <ac:cxnSpMk id="24" creationId="{26FA2E8C-6C2B-B225-B925-363E2A818D6D}"/>
          </ac:cxnSpMkLst>
        </pc:cxnChg>
        <pc:cxnChg chg="add mod">
          <ac:chgData name="Alex Julian Mantilla Rios" userId="98949caca94da381" providerId="LiveId" clId="{2B8DDAE7-F710-46F9-94D9-C4090DB27F6B}" dt="2024-05-17T04:51:07.875" v="639" actId="208"/>
          <ac:cxnSpMkLst>
            <pc:docMk/>
            <pc:sldMk cId="2502465957" sldId="299"/>
            <ac:cxnSpMk id="26" creationId="{D7F81C4E-3898-4706-856E-F7EC8C3DEA61}"/>
          </ac:cxnSpMkLst>
        </pc:cxnChg>
        <pc:cxnChg chg="add mod">
          <ac:chgData name="Alex Julian Mantilla Rios" userId="98949caca94da381" providerId="LiveId" clId="{2B8DDAE7-F710-46F9-94D9-C4090DB27F6B}" dt="2024-05-17T04:51:07.875" v="639" actId="208"/>
          <ac:cxnSpMkLst>
            <pc:docMk/>
            <pc:sldMk cId="2502465957" sldId="299"/>
            <ac:cxnSpMk id="29" creationId="{BAE7952D-A236-4059-BED2-F7A744CE8602}"/>
          </ac:cxnSpMkLst>
        </pc:cxn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3577308061" sldId="300"/>
        </pc:sldMkLst>
        <pc:spChg chg="mod">
          <ac:chgData name="Alex Julian Mantilla Rios" userId="98949caca94da381" providerId="LiveId" clId="{2B8DDAE7-F710-46F9-94D9-C4090DB27F6B}" dt="2024-05-17T04:33:00.343" v="549" actId="255"/>
          <ac:spMkLst>
            <pc:docMk/>
            <pc:sldMk cId="3577308061" sldId="300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04:33:22.788" v="573" actId="20577"/>
          <ac:spMkLst>
            <pc:docMk/>
            <pc:sldMk cId="3577308061" sldId="300"/>
            <ac:spMk id="3" creationId="{5490A983-ED1A-4583-1843-68A14F773382}"/>
          </ac:spMkLst>
        </pc:spChg>
        <pc:spChg chg="del">
          <ac:chgData name="Alex Julian Mantilla Rios" userId="98949caca94da381" providerId="LiveId" clId="{2B8DDAE7-F710-46F9-94D9-C4090DB27F6B}" dt="2024-05-17T04:31:28.820" v="526" actId="478"/>
          <ac:spMkLst>
            <pc:docMk/>
            <pc:sldMk cId="3577308061" sldId="300"/>
            <ac:spMk id="4" creationId="{85E4EEE4-07E8-D843-376C-F22D930FDDCE}"/>
          </ac:spMkLst>
        </pc:spChg>
        <pc:spChg chg="add mod">
          <ac:chgData name="Alex Julian Mantilla Rios" userId="98949caca94da381" providerId="LiveId" clId="{2B8DDAE7-F710-46F9-94D9-C4090DB27F6B}" dt="2024-05-17T05:02:29.413" v="863" actId="1076"/>
          <ac:spMkLst>
            <pc:docMk/>
            <pc:sldMk cId="3577308061" sldId="300"/>
            <ac:spMk id="7" creationId="{E4761550-9FA0-478A-7A77-17BB99689684}"/>
          </ac:spMkLst>
        </pc:spChg>
        <pc:spChg chg="add mod">
          <ac:chgData name="Alex Julian Mantilla Rios" userId="98949caca94da381" providerId="LiveId" clId="{2B8DDAE7-F710-46F9-94D9-C4090DB27F6B}" dt="2024-05-17T05:02:54.742" v="889" actId="1076"/>
          <ac:spMkLst>
            <pc:docMk/>
            <pc:sldMk cId="3577308061" sldId="300"/>
            <ac:spMk id="8" creationId="{5674B20B-E624-212B-AEF9-F898827493C7}"/>
          </ac:spMkLst>
        </pc:spChg>
        <pc:picChg chg="add mod">
          <ac:chgData name="Alex Julian Mantilla Rios" userId="98949caca94da381" providerId="LiveId" clId="{2B8DDAE7-F710-46F9-94D9-C4090DB27F6B}" dt="2024-05-17T04:31:29.158" v="527"/>
          <ac:picMkLst>
            <pc:docMk/>
            <pc:sldMk cId="3577308061" sldId="300"/>
            <ac:picMk id="6" creationId="{8C095CE6-E8D5-FCD2-0A93-6544744B38EF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3663670395" sldId="301"/>
        </pc:sldMkLst>
        <pc:spChg chg="del">
          <ac:chgData name="Alex Julian Mantilla Rios" userId="98949caca94da381" providerId="LiveId" clId="{2B8DDAE7-F710-46F9-94D9-C4090DB27F6B}" dt="2024-05-17T05:03:13.861" v="890" actId="478"/>
          <ac:spMkLst>
            <pc:docMk/>
            <pc:sldMk cId="3663670395" sldId="301"/>
            <ac:spMk id="7" creationId="{E4761550-9FA0-478A-7A77-17BB99689684}"/>
          </ac:spMkLst>
        </pc:spChg>
        <pc:spChg chg="add del mod">
          <ac:chgData name="Alex Julian Mantilla Rios" userId="98949caca94da381" providerId="LiveId" clId="{2B8DDAE7-F710-46F9-94D9-C4090DB27F6B}" dt="2024-05-17T05:03:16.584" v="891" actId="478"/>
          <ac:spMkLst>
            <pc:docMk/>
            <pc:sldMk cId="3663670395" sldId="301"/>
            <ac:spMk id="8" creationId="{AB8A1A63-CED8-2DDA-6FA6-147886535F7D}"/>
          </ac:spMkLst>
        </pc:spChg>
        <pc:picChg chg="del">
          <ac:chgData name="Alex Julian Mantilla Rios" userId="98949caca94da381" providerId="LiveId" clId="{2B8DDAE7-F710-46F9-94D9-C4090DB27F6B}" dt="2024-05-17T05:03:17.084" v="892" actId="478"/>
          <ac:picMkLst>
            <pc:docMk/>
            <pc:sldMk cId="3663670395" sldId="301"/>
            <ac:picMk id="6" creationId="{8C095CE6-E8D5-FCD2-0A93-6544744B38EF}"/>
          </ac:picMkLst>
        </pc:picChg>
        <pc:picChg chg="add mod">
          <ac:chgData name="Alex Julian Mantilla Rios" userId="98949caca94da381" providerId="LiveId" clId="{2B8DDAE7-F710-46F9-94D9-C4090DB27F6B}" dt="2024-05-17T05:03:20.549" v="894" actId="1076"/>
          <ac:picMkLst>
            <pc:docMk/>
            <pc:sldMk cId="3663670395" sldId="301"/>
            <ac:picMk id="9" creationId="{2AA611EF-CCC9-B518-ECC8-7C30F4C870DB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592635151" sldId="302"/>
        </pc:sldMkLst>
        <pc:spChg chg="del">
          <ac:chgData name="Alex Julian Mantilla Rios" userId="98949caca94da381" providerId="LiveId" clId="{2B8DDAE7-F710-46F9-94D9-C4090DB27F6B}" dt="2024-05-17T04:40:23" v="576" actId="478"/>
          <ac:spMkLst>
            <pc:docMk/>
            <pc:sldMk cId="1592635151" sldId="302"/>
            <ac:spMk id="3" creationId="{A2B8C57D-02AA-4CA5-3879-7E4B8B62903D}"/>
          </ac:spMkLst>
        </pc:spChg>
        <pc:spChg chg="del">
          <ac:chgData name="Alex Julian Mantilla Rios" userId="98949caca94da381" providerId="LiveId" clId="{2B8DDAE7-F710-46F9-94D9-C4090DB27F6B}" dt="2024-05-17T04:40:23" v="576" actId="478"/>
          <ac:spMkLst>
            <pc:docMk/>
            <pc:sldMk cId="1592635151" sldId="302"/>
            <ac:spMk id="5" creationId="{BF47136E-CFA4-BCEE-FB55-9BCEE6B83916}"/>
          </ac:spMkLst>
        </pc:spChg>
        <pc:spChg chg="del">
          <ac:chgData name="Alex Julian Mantilla Rios" userId="98949caca94da381" providerId="LiveId" clId="{2B8DDAE7-F710-46F9-94D9-C4090DB27F6B}" dt="2024-05-17T04:40:23" v="576" actId="478"/>
          <ac:spMkLst>
            <pc:docMk/>
            <pc:sldMk cId="1592635151" sldId="302"/>
            <ac:spMk id="6" creationId="{0DED3891-0A24-1DD3-7F80-139806DEF4D5}"/>
          </ac:spMkLst>
        </pc:spChg>
        <pc:spChg chg="add mod">
          <ac:chgData name="Alex Julian Mantilla Rios" userId="98949caca94da381" providerId="LiveId" clId="{2B8DDAE7-F710-46F9-94D9-C4090DB27F6B}" dt="2024-05-17T04:40:29.808" v="577"/>
          <ac:spMkLst>
            <pc:docMk/>
            <pc:sldMk cId="1592635151" sldId="302"/>
            <ac:spMk id="9" creationId="{E1756B06-04FA-710D-3A70-DA9A8180E3D6}"/>
          </ac:spMkLst>
        </pc:spChg>
        <pc:spChg chg="del">
          <ac:chgData name="Alex Julian Mantilla Rios" userId="98949caca94da381" providerId="LiveId" clId="{2B8DDAE7-F710-46F9-94D9-C4090DB27F6B}" dt="2024-05-17T04:40:23" v="576" actId="478"/>
          <ac:spMkLst>
            <pc:docMk/>
            <pc:sldMk cId="1592635151" sldId="302"/>
            <ac:spMk id="11" creationId="{3AA10F9F-761C-E2CC-7A3C-DF0EA3F543BA}"/>
          </ac:spMkLst>
        </pc:spChg>
        <pc:spChg chg="del">
          <ac:chgData name="Alex Julian Mantilla Rios" userId="98949caca94da381" providerId="LiveId" clId="{2B8DDAE7-F710-46F9-94D9-C4090DB27F6B}" dt="2024-05-17T04:40:23" v="576" actId="478"/>
          <ac:spMkLst>
            <pc:docMk/>
            <pc:sldMk cId="1592635151" sldId="302"/>
            <ac:spMk id="12" creationId="{BC8AD0A6-AEF3-0AFD-EFD3-55346BAAF1C3}"/>
          </ac:spMkLst>
        </pc:spChg>
        <pc:spChg chg="del">
          <ac:chgData name="Alex Julian Mantilla Rios" userId="98949caca94da381" providerId="LiveId" clId="{2B8DDAE7-F710-46F9-94D9-C4090DB27F6B}" dt="2024-05-17T04:40:23" v="576" actId="478"/>
          <ac:spMkLst>
            <pc:docMk/>
            <pc:sldMk cId="1592635151" sldId="302"/>
            <ac:spMk id="13" creationId="{C84E15A8-EFEC-54D9-D8B2-C5641768A805}"/>
          </ac:spMkLst>
        </pc:spChg>
        <pc:spChg chg="del">
          <ac:chgData name="Alex Julian Mantilla Rios" userId="98949caca94da381" providerId="LiveId" clId="{2B8DDAE7-F710-46F9-94D9-C4090DB27F6B}" dt="2024-05-17T04:40:23" v="576" actId="478"/>
          <ac:spMkLst>
            <pc:docMk/>
            <pc:sldMk cId="1592635151" sldId="302"/>
            <ac:spMk id="14" creationId="{FE166C89-60BA-3184-9374-D3A15F89CD3A}"/>
          </ac:spMkLst>
        </pc:spChg>
        <pc:spChg chg="del">
          <ac:chgData name="Alex Julian Mantilla Rios" userId="98949caca94da381" providerId="LiveId" clId="{2B8DDAE7-F710-46F9-94D9-C4090DB27F6B}" dt="2024-05-17T04:40:23" v="576" actId="478"/>
          <ac:spMkLst>
            <pc:docMk/>
            <pc:sldMk cId="1592635151" sldId="302"/>
            <ac:spMk id="16" creationId="{5D545402-1605-47CD-6E37-A1378058FD16}"/>
          </ac:spMkLst>
        </pc:spChg>
        <pc:spChg chg="del">
          <ac:chgData name="Alex Julian Mantilla Rios" userId="98949caca94da381" providerId="LiveId" clId="{2B8DDAE7-F710-46F9-94D9-C4090DB27F6B}" dt="2024-05-17T04:40:23" v="576" actId="478"/>
          <ac:spMkLst>
            <pc:docMk/>
            <pc:sldMk cId="1592635151" sldId="302"/>
            <ac:spMk id="17" creationId="{E6AF30F3-8E5B-D0BE-2613-76FA45C92C4A}"/>
          </ac:spMkLst>
        </pc:spChg>
        <pc:spChg chg="add mod">
          <ac:chgData name="Alex Julian Mantilla Rios" userId="98949caca94da381" providerId="LiveId" clId="{2B8DDAE7-F710-46F9-94D9-C4090DB27F6B}" dt="2024-05-17T04:40:29.808" v="577"/>
          <ac:spMkLst>
            <pc:docMk/>
            <pc:sldMk cId="1592635151" sldId="302"/>
            <ac:spMk id="20" creationId="{5713DDD8-BBD6-116F-D816-CE6F9393076B}"/>
          </ac:spMkLst>
        </pc:spChg>
        <pc:spChg chg="add mod">
          <ac:chgData name="Alex Julian Mantilla Rios" userId="98949caca94da381" providerId="LiveId" clId="{2B8DDAE7-F710-46F9-94D9-C4090DB27F6B}" dt="2024-05-17T04:40:29.808" v="577"/>
          <ac:spMkLst>
            <pc:docMk/>
            <pc:sldMk cId="1592635151" sldId="302"/>
            <ac:spMk id="21" creationId="{04CA68D7-6BBC-61A4-7CE7-67FEBAE26B49}"/>
          </ac:spMkLst>
        </pc:spChg>
        <pc:spChg chg="add mod">
          <ac:chgData name="Alex Julian Mantilla Rios" userId="98949caca94da381" providerId="LiveId" clId="{2B8DDAE7-F710-46F9-94D9-C4090DB27F6B}" dt="2024-05-17T04:40:29.808" v="577"/>
          <ac:spMkLst>
            <pc:docMk/>
            <pc:sldMk cId="1592635151" sldId="302"/>
            <ac:spMk id="25" creationId="{76321AFA-823B-08A0-F3FA-C0ABC9F9B301}"/>
          </ac:spMkLst>
        </pc:spChg>
        <pc:spChg chg="add mod">
          <ac:chgData name="Alex Julian Mantilla Rios" userId="98949caca94da381" providerId="LiveId" clId="{2B8DDAE7-F710-46F9-94D9-C4090DB27F6B}" dt="2024-05-17T04:40:29.808" v="577"/>
          <ac:spMkLst>
            <pc:docMk/>
            <pc:sldMk cId="1592635151" sldId="302"/>
            <ac:spMk id="26" creationId="{14C8B8F2-E341-048A-2A01-0D369246836D}"/>
          </ac:spMkLst>
        </pc:spChg>
        <pc:spChg chg="add mod">
          <ac:chgData name="Alex Julian Mantilla Rios" userId="98949caca94da381" providerId="LiveId" clId="{2B8DDAE7-F710-46F9-94D9-C4090DB27F6B}" dt="2024-05-17T04:40:29.808" v="577"/>
          <ac:spMkLst>
            <pc:docMk/>
            <pc:sldMk cId="1592635151" sldId="302"/>
            <ac:spMk id="27" creationId="{370E7154-D6B9-2887-9726-A5D0CB78A36F}"/>
          </ac:spMkLst>
        </pc:spChg>
        <pc:spChg chg="add mod">
          <ac:chgData name="Alex Julian Mantilla Rios" userId="98949caca94da381" providerId="LiveId" clId="{2B8DDAE7-F710-46F9-94D9-C4090DB27F6B}" dt="2024-05-17T04:40:29.808" v="577"/>
          <ac:spMkLst>
            <pc:docMk/>
            <pc:sldMk cId="1592635151" sldId="302"/>
            <ac:spMk id="28" creationId="{4423F883-5822-C91C-5C4F-C5C52B5E73CF}"/>
          </ac:spMkLst>
        </pc:spChg>
        <pc:spChg chg="add mod">
          <ac:chgData name="Alex Julian Mantilla Rios" userId="98949caca94da381" providerId="LiveId" clId="{2B8DDAE7-F710-46F9-94D9-C4090DB27F6B}" dt="2024-05-17T04:40:29.808" v="577"/>
          <ac:spMkLst>
            <pc:docMk/>
            <pc:sldMk cId="1592635151" sldId="302"/>
            <ac:spMk id="30" creationId="{DB731FDD-2570-7795-6A31-D06BACA81D20}"/>
          </ac:spMkLst>
        </pc:spChg>
        <pc:spChg chg="add mod">
          <ac:chgData name="Alex Julian Mantilla Rios" userId="98949caca94da381" providerId="LiveId" clId="{2B8DDAE7-F710-46F9-94D9-C4090DB27F6B}" dt="2024-05-17T04:58:16.815" v="852" actId="14100"/>
          <ac:spMkLst>
            <pc:docMk/>
            <pc:sldMk cId="1592635151" sldId="302"/>
            <ac:spMk id="31" creationId="{D1CC710C-C66D-A2BD-4B2D-A943372F157D}"/>
          </ac:spMkLst>
        </pc:spChg>
        <pc:cxnChg chg="del mod">
          <ac:chgData name="Alex Julian Mantilla Rios" userId="98949caca94da381" providerId="LiveId" clId="{2B8DDAE7-F710-46F9-94D9-C4090DB27F6B}" dt="2024-05-17T04:40:23" v="576" actId="478"/>
          <ac:cxnSpMkLst>
            <pc:docMk/>
            <pc:sldMk cId="1592635151" sldId="302"/>
            <ac:cxnSpMk id="7" creationId="{B66CD585-635C-C226-9676-852F30F44007}"/>
          </ac:cxnSpMkLst>
        </pc:cxnChg>
        <pc:cxnChg chg="del mod">
          <ac:chgData name="Alex Julian Mantilla Rios" userId="98949caca94da381" providerId="LiveId" clId="{2B8DDAE7-F710-46F9-94D9-C4090DB27F6B}" dt="2024-05-17T04:40:23" v="576" actId="478"/>
          <ac:cxnSpMkLst>
            <pc:docMk/>
            <pc:sldMk cId="1592635151" sldId="302"/>
            <ac:cxnSpMk id="8" creationId="{10169BBC-968E-AA7A-72E4-F3F5C7720123}"/>
          </ac:cxnSpMkLst>
        </pc:cxnChg>
        <pc:cxnChg chg="del mod">
          <ac:chgData name="Alex Julian Mantilla Rios" userId="98949caca94da381" providerId="LiveId" clId="{2B8DDAE7-F710-46F9-94D9-C4090DB27F6B}" dt="2024-05-17T04:40:23" v="576" actId="478"/>
          <ac:cxnSpMkLst>
            <pc:docMk/>
            <pc:sldMk cId="1592635151" sldId="302"/>
            <ac:cxnSpMk id="10" creationId="{58FF3576-7F83-4A42-FE71-2802278CC1A8}"/>
          </ac:cxnSpMkLst>
        </pc:cxnChg>
        <pc:cxnChg chg="del">
          <ac:chgData name="Alex Julian Mantilla Rios" userId="98949caca94da381" providerId="LiveId" clId="{2B8DDAE7-F710-46F9-94D9-C4090DB27F6B}" dt="2024-05-17T04:40:23" v="576" actId="478"/>
          <ac:cxnSpMkLst>
            <pc:docMk/>
            <pc:sldMk cId="1592635151" sldId="302"/>
            <ac:cxnSpMk id="15" creationId="{D0B4B6E2-1B68-1FB9-6EC4-A8897ED95111}"/>
          </ac:cxnSpMkLst>
        </pc:cxnChg>
        <pc:cxnChg chg="del">
          <ac:chgData name="Alex Julian Mantilla Rios" userId="98949caca94da381" providerId="LiveId" clId="{2B8DDAE7-F710-46F9-94D9-C4090DB27F6B}" dt="2024-05-17T04:40:23" v="576" actId="478"/>
          <ac:cxnSpMkLst>
            <pc:docMk/>
            <pc:sldMk cId="1592635151" sldId="302"/>
            <ac:cxnSpMk id="18" creationId="{C84DD258-7CCF-DC22-EB7D-3476171F65AB}"/>
          </ac:cxnSpMkLst>
        </pc:cxnChg>
        <pc:cxnChg chg="del">
          <ac:chgData name="Alex Julian Mantilla Rios" userId="98949caca94da381" providerId="LiveId" clId="{2B8DDAE7-F710-46F9-94D9-C4090DB27F6B}" dt="2024-05-17T04:40:23" v="576" actId="478"/>
          <ac:cxnSpMkLst>
            <pc:docMk/>
            <pc:sldMk cId="1592635151" sldId="302"/>
            <ac:cxnSpMk id="19" creationId="{25AE1994-3FF1-DFB8-7045-4166432055E2}"/>
          </ac:cxnSpMkLst>
        </pc:cxnChg>
        <pc:cxnChg chg="add mod">
          <ac:chgData name="Alex Julian Mantilla Rios" userId="98949caca94da381" providerId="LiveId" clId="{2B8DDAE7-F710-46F9-94D9-C4090DB27F6B}" dt="2024-05-17T04:40:29.808" v="577"/>
          <ac:cxnSpMkLst>
            <pc:docMk/>
            <pc:sldMk cId="1592635151" sldId="302"/>
            <ac:cxnSpMk id="22" creationId="{A15CFBFC-0DE0-6BFF-BE68-07A6F4AB7905}"/>
          </ac:cxnSpMkLst>
        </pc:cxnChg>
        <pc:cxnChg chg="add mod">
          <ac:chgData name="Alex Julian Mantilla Rios" userId="98949caca94da381" providerId="LiveId" clId="{2B8DDAE7-F710-46F9-94D9-C4090DB27F6B}" dt="2024-05-17T04:40:29.808" v="577"/>
          <ac:cxnSpMkLst>
            <pc:docMk/>
            <pc:sldMk cId="1592635151" sldId="302"/>
            <ac:cxnSpMk id="23" creationId="{1ABA613E-765F-7E0B-8D46-F9C2154AB0DD}"/>
          </ac:cxnSpMkLst>
        </pc:cxnChg>
        <pc:cxnChg chg="add mod">
          <ac:chgData name="Alex Julian Mantilla Rios" userId="98949caca94da381" providerId="LiveId" clId="{2B8DDAE7-F710-46F9-94D9-C4090DB27F6B}" dt="2024-05-17T04:40:29.808" v="577"/>
          <ac:cxnSpMkLst>
            <pc:docMk/>
            <pc:sldMk cId="1592635151" sldId="302"/>
            <ac:cxnSpMk id="24" creationId="{C55C2AC6-488F-0674-B9D6-791F7C4A18C4}"/>
          </ac:cxnSpMkLst>
        </pc:cxnChg>
        <pc:cxnChg chg="add mod">
          <ac:chgData name="Alex Julian Mantilla Rios" userId="98949caca94da381" providerId="LiveId" clId="{2B8DDAE7-F710-46F9-94D9-C4090DB27F6B}" dt="2024-05-17T04:40:29.808" v="577"/>
          <ac:cxnSpMkLst>
            <pc:docMk/>
            <pc:sldMk cId="1592635151" sldId="302"/>
            <ac:cxnSpMk id="29" creationId="{235D752B-A427-A9E1-13A3-6D0F72515DE9}"/>
          </ac:cxnSpMkLst>
        </pc:cxnChg>
        <pc:cxnChg chg="add mod">
          <ac:chgData name="Alex Julian Mantilla Rios" userId="98949caca94da381" providerId="LiveId" clId="{2B8DDAE7-F710-46F9-94D9-C4090DB27F6B}" dt="2024-05-17T04:40:29.808" v="577"/>
          <ac:cxnSpMkLst>
            <pc:docMk/>
            <pc:sldMk cId="1592635151" sldId="302"/>
            <ac:cxnSpMk id="32" creationId="{4918163D-90F5-6EEB-C6A6-EED0F1801A77}"/>
          </ac:cxnSpMkLst>
        </pc:cxnChg>
        <pc:cxnChg chg="add mod">
          <ac:chgData name="Alex Julian Mantilla Rios" userId="98949caca94da381" providerId="LiveId" clId="{2B8DDAE7-F710-46F9-94D9-C4090DB27F6B}" dt="2024-05-17T04:40:29.808" v="577"/>
          <ac:cxnSpMkLst>
            <pc:docMk/>
            <pc:sldMk cId="1592635151" sldId="302"/>
            <ac:cxnSpMk id="33" creationId="{9866F909-8552-4891-B12B-597048D7F118}"/>
          </ac:cxnSpMkLst>
        </pc:cxnChg>
      </pc:sldChg>
      <pc:sldChg chg="addSp delSp modSp add mod modTransition modAnim">
        <pc:chgData name="Alex Julian Mantilla Rios" userId="98949caca94da381" providerId="LiveId" clId="{2B8DDAE7-F710-46F9-94D9-C4090DB27F6B}" dt="2024-05-17T13:33:09.121" v="1860"/>
        <pc:sldMkLst>
          <pc:docMk/>
          <pc:sldMk cId="2577548346" sldId="303"/>
        </pc:sldMkLst>
        <pc:spChg chg="add mod">
          <ac:chgData name="Alex Julian Mantilla Rios" userId="98949caca94da381" providerId="LiveId" clId="{2B8DDAE7-F710-46F9-94D9-C4090DB27F6B}" dt="2024-05-17T04:49:09.855" v="631" actId="1076"/>
          <ac:spMkLst>
            <pc:docMk/>
            <pc:sldMk cId="2577548346" sldId="303"/>
            <ac:spMk id="3" creationId="{957CB901-E8B2-67A1-9716-16EE82F317CE}"/>
          </ac:spMkLst>
        </pc:spChg>
        <pc:spChg chg="add mod">
          <ac:chgData name="Alex Julian Mantilla Rios" userId="98949caca94da381" providerId="LiveId" clId="{2B8DDAE7-F710-46F9-94D9-C4090DB27F6B}" dt="2024-05-17T04:53:02.213" v="715" actId="1076"/>
          <ac:spMkLst>
            <pc:docMk/>
            <pc:sldMk cId="2577548346" sldId="303"/>
            <ac:spMk id="5" creationId="{AC0D4222-BCE1-8EE1-DD1D-3FEF9289675D}"/>
          </ac:spMkLst>
        </pc:spChg>
        <pc:spChg chg="del">
          <ac:chgData name="Alex Julian Mantilla Rios" userId="98949caca94da381" providerId="LiveId" clId="{2B8DDAE7-F710-46F9-94D9-C4090DB27F6B}" dt="2024-05-17T04:47:24.760" v="581" actId="478"/>
          <ac:spMkLst>
            <pc:docMk/>
            <pc:sldMk cId="2577548346" sldId="303"/>
            <ac:spMk id="9" creationId="{E1756B06-04FA-710D-3A70-DA9A8180E3D6}"/>
          </ac:spMkLst>
        </pc:spChg>
        <pc:spChg chg="add mod">
          <ac:chgData name="Alex Julian Mantilla Rios" userId="98949caca94da381" providerId="LiveId" clId="{2B8DDAE7-F710-46F9-94D9-C4090DB27F6B}" dt="2024-05-17T04:53:18.650" v="722" actId="1076"/>
          <ac:spMkLst>
            <pc:docMk/>
            <pc:sldMk cId="2577548346" sldId="303"/>
            <ac:spMk id="10" creationId="{C4167F90-454E-0338-DE0F-9EF9BE2F457F}"/>
          </ac:spMkLst>
        </pc:spChg>
        <pc:spChg chg="add mod">
          <ac:chgData name="Alex Julian Mantilla Rios" userId="98949caca94da381" providerId="LiveId" clId="{2B8DDAE7-F710-46F9-94D9-C4090DB27F6B}" dt="2024-05-17T04:55:14.764" v="773" actId="1076"/>
          <ac:spMkLst>
            <pc:docMk/>
            <pc:sldMk cId="2577548346" sldId="303"/>
            <ac:spMk id="14" creationId="{2BD41DE1-2CBA-81E9-2A2D-3396C389557E}"/>
          </ac:spMkLst>
        </pc:spChg>
        <pc:spChg chg="del">
          <ac:chgData name="Alex Julian Mantilla Rios" userId="98949caca94da381" providerId="LiveId" clId="{2B8DDAE7-F710-46F9-94D9-C4090DB27F6B}" dt="2024-05-17T04:47:25.340" v="582" actId="478"/>
          <ac:spMkLst>
            <pc:docMk/>
            <pc:sldMk cId="2577548346" sldId="303"/>
            <ac:spMk id="20" creationId="{5713DDD8-BBD6-116F-D816-CE6F9393076B}"/>
          </ac:spMkLst>
        </pc:spChg>
        <pc:spChg chg="mod">
          <ac:chgData name="Alex Julian Mantilla Rios" userId="98949caca94da381" providerId="LiveId" clId="{2B8DDAE7-F710-46F9-94D9-C4090DB27F6B}" dt="2024-05-17T04:47:59.520" v="589" actId="1076"/>
          <ac:spMkLst>
            <pc:docMk/>
            <pc:sldMk cId="2577548346" sldId="303"/>
            <ac:spMk id="21" creationId="{04CA68D7-6BBC-61A4-7CE7-67FEBAE26B49}"/>
          </ac:spMkLst>
        </pc:spChg>
        <pc:spChg chg="del">
          <ac:chgData name="Alex Julian Mantilla Rios" userId="98949caca94da381" providerId="LiveId" clId="{2B8DDAE7-F710-46F9-94D9-C4090DB27F6B}" dt="2024-05-17T04:47:23.675" v="579" actId="478"/>
          <ac:spMkLst>
            <pc:docMk/>
            <pc:sldMk cId="2577548346" sldId="303"/>
            <ac:spMk id="25" creationId="{76321AFA-823B-08A0-F3FA-C0ABC9F9B301}"/>
          </ac:spMkLst>
        </pc:spChg>
        <pc:spChg chg="mod">
          <ac:chgData name="Alex Julian Mantilla Rios" userId="98949caca94da381" providerId="LiveId" clId="{2B8DDAE7-F710-46F9-94D9-C4090DB27F6B}" dt="2024-05-17T04:47:59.520" v="589" actId="1076"/>
          <ac:spMkLst>
            <pc:docMk/>
            <pc:sldMk cId="2577548346" sldId="303"/>
            <ac:spMk id="26" creationId="{14C8B8F2-E341-048A-2A01-0D369246836D}"/>
          </ac:spMkLst>
        </pc:spChg>
        <pc:spChg chg="mod">
          <ac:chgData name="Alex Julian Mantilla Rios" userId="98949caca94da381" providerId="LiveId" clId="{2B8DDAE7-F710-46F9-94D9-C4090DB27F6B}" dt="2024-05-17T04:47:59.520" v="589" actId="1076"/>
          <ac:spMkLst>
            <pc:docMk/>
            <pc:sldMk cId="2577548346" sldId="303"/>
            <ac:spMk id="27" creationId="{370E7154-D6B9-2887-9726-A5D0CB78A36F}"/>
          </ac:spMkLst>
        </pc:spChg>
        <pc:spChg chg="del">
          <ac:chgData name="Alex Julian Mantilla Rios" userId="98949caca94da381" providerId="LiveId" clId="{2B8DDAE7-F710-46F9-94D9-C4090DB27F6B}" dt="2024-05-17T04:47:29.205" v="586" actId="478"/>
          <ac:spMkLst>
            <pc:docMk/>
            <pc:sldMk cId="2577548346" sldId="303"/>
            <ac:spMk id="28" creationId="{4423F883-5822-C91C-5C4F-C5C52B5E73CF}"/>
          </ac:spMkLst>
        </pc:spChg>
        <pc:spChg chg="del">
          <ac:chgData name="Alex Julian Mantilla Rios" userId="98949caca94da381" providerId="LiveId" clId="{2B8DDAE7-F710-46F9-94D9-C4090DB27F6B}" dt="2024-05-17T04:47:30.464" v="587" actId="478"/>
          <ac:spMkLst>
            <pc:docMk/>
            <pc:sldMk cId="2577548346" sldId="303"/>
            <ac:spMk id="30" creationId="{DB731FDD-2570-7795-6A31-D06BACA81D20}"/>
          </ac:spMkLst>
        </pc:spChg>
        <pc:spChg chg="del">
          <ac:chgData name="Alex Julian Mantilla Rios" userId="98949caca94da381" providerId="LiveId" clId="{2B8DDAE7-F710-46F9-94D9-C4090DB27F6B}" dt="2024-05-17T04:47:26.354" v="583" actId="478"/>
          <ac:spMkLst>
            <pc:docMk/>
            <pc:sldMk cId="2577548346" sldId="303"/>
            <ac:spMk id="31" creationId="{D1CC710C-C66D-A2BD-4B2D-A943372F157D}"/>
          </ac:spMkLst>
        </pc:spChg>
        <pc:spChg chg="add mod">
          <ac:chgData name="Alex Julian Mantilla Rios" userId="98949caca94da381" providerId="LiveId" clId="{2B8DDAE7-F710-46F9-94D9-C4090DB27F6B}" dt="2024-05-17T04:55:18.590" v="775" actId="1076"/>
          <ac:spMkLst>
            <pc:docMk/>
            <pc:sldMk cId="2577548346" sldId="303"/>
            <ac:spMk id="35" creationId="{4922E8CF-64C3-AA24-A0AA-584B3BEC58D8}"/>
          </ac:spMkLst>
        </pc:spChg>
        <pc:spChg chg="add mod">
          <ac:chgData name="Alex Julian Mantilla Rios" userId="98949caca94da381" providerId="LiveId" clId="{2B8DDAE7-F710-46F9-94D9-C4090DB27F6B}" dt="2024-05-17T04:55:34.913" v="804" actId="1076"/>
          <ac:spMkLst>
            <pc:docMk/>
            <pc:sldMk cId="2577548346" sldId="303"/>
            <ac:spMk id="37" creationId="{9DA4A298-29A4-91D5-067A-1E40A0B025F5}"/>
          </ac:spMkLst>
        </pc:spChg>
        <pc:cxnChg chg="add mod">
          <ac:chgData name="Alex Julian Mantilla Rios" userId="98949caca94da381" providerId="LiveId" clId="{2B8DDAE7-F710-46F9-94D9-C4090DB27F6B}" dt="2024-05-17T04:55:47.195" v="812" actId="14100"/>
          <ac:cxnSpMkLst>
            <pc:docMk/>
            <pc:sldMk cId="2577548346" sldId="303"/>
            <ac:cxnSpMk id="6" creationId="{6495D1AA-BEE1-30DF-2AF0-8E386853FB3D}"/>
          </ac:cxnSpMkLst>
        </pc:cxnChg>
        <pc:cxnChg chg="add mod">
          <ac:chgData name="Alex Julian Mantilla Rios" userId="98949caca94da381" providerId="LiveId" clId="{2B8DDAE7-F710-46F9-94D9-C4090DB27F6B}" dt="2024-05-17T04:55:48.962" v="813" actId="14100"/>
          <ac:cxnSpMkLst>
            <pc:docMk/>
            <pc:sldMk cId="2577548346" sldId="303"/>
            <ac:cxnSpMk id="7" creationId="{CF06F5EE-4456-602E-163B-7D80D8223EF9}"/>
          </ac:cxnSpMkLst>
        </pc:cxnChg>
        <pc:cxnChg chg="add mod">
          <ac:chgData name="Alex Julian Mantilla Rios" userId="98949caca94da381" providerId="LiveId" clId="{2B8DDAE7-F710-46F9-94D9-C4090DB27F6B}" dt="2024-05-17T04:53:10.711" v="719" actId="14100"/>
          <ac:cxnSpMkLst>
            <pc:docMk/>
            <pc:sldMk cId="2577548346" sldId="303"/>
            <ac:cxnSpMk id="11" creationId="{15CB8DFA-381D-3E9C-8099-AFD6DAF3F161}"/>
          </ac:cxnSpMkLst>
        </pc:cxnChg>
        <pc:cxnChg chg="add mod">
          <ac:chgData name="Alex Julian Mantilla Rios" userId="98949caca94da381" providerId="LiveId" clId="{2B8DDAE7-F710-46F9-94D9-C4090DB27F6B}" dt="2024-05-17T04:55:16.976" v="774" actId="14100"/>
          <ac:cxnSpMkLst>
            <pc:docMk/>
            <pc:sldMk cId="2577548346" sldId="303"/>
            <ac:cxnSpMk id="19" creationId="{24A5F29C-79BC-994B-4E82-8DDA66D6E998}"/>
          </ac:cxnSpMkLst>
        </pc:cxnChg>
        <pc:cxnChg chg="del mod">
          <ac:chgData name="Alex Julian Mantilla Rios" userId="98949caca94da381" providerId="LiveId" clId="{2B8DDAE7-F710-46F9-94D9-C4090DB27F6B}" dt="2024-05-17T04:47:24.192" v="580" actId="478"/>
          <ac:cxnSpMkLst>
            <pc:docMk/>
            <pc:sldMk cId="2577548346" sldId="303"/>
            <ac:cxnSpMk id="22" creationId="{A15CFBFC-0DE0-6BFF-BE68-07A6F4AB7905}"/>
          </ac:cxnSpMkLst>
        </pc:cxnChg>
        <pc:cxnChg chg="mod">
          <ac:chgData name="Alex Julian Mantilla Rios" userId="98949caca94da381" providerId="LiveId" clId="{2B8DDAE7-F710-46F9-94D9-C4090DB27F6B}" dt="2024-05-17T04:47:59.520" v="589" actId="1076"/>
          <ac:cxnSpMkLst>
            <pc:docMk/>
            <pc:sldMk cId="2577548346" sldId="303"/>
            <ac:cxnSpMk id="23" creationId="{1ABA613E-765F-7E0B-8D46-F9C2154AB0DD}"/>
          </ac:cxnSpMkLst>
        </pc:cxnChg>
        <pc:cxnChg chg="mod">
          <ac:chgData name="Alex Julian Mantilla Rios" userId="98949caca94da381" providerId="LiveId" clId="{2B8DDAE7-F710-46F9-94D9-C4090DB27F6B}" dt="2024-05-17T04:47:59.520" v="589" actId="1076"/>
          <ac:cxnSpMkLst>
            <pc:docMk/>
            <pc:sldMk cId="2577548346" sldId="303"/>
            <ac:cxnSpMk id="24" creationId="{C55C2AC6-488F-0674-B9D6-791F7C4A18C4}"/>
          </ac:cxnSpMkLst>
        </pc:cxnChg>
        <pc:cxnChg chg="del">
          <ac:chgData name="Alex Julian Mantilla Rios" userId="98949caca94da381" providerId="LiveId" clId="{2B8DDAE7-F710-46F9-94D9-C4090DB27F6B}" dt="2024-05-17T04:47:30.464" v="587" actId="478"/>
          <ac:cxnSpMkLst>
            <pc:docMk/>
            <pc:sldMk cId="2577548346" sldId="303"/>
            <ac:cxnSpMk id="29" creationId="{235D752B-A427-A9E1-13A3-6D0F72515DE9}"/>
          </ac:cxnSpMkLst>
        </pc:cxnChg>
        <pc:cxnChg chg="mod">
          <ac:chgData name="Alex Julian Mantilla Rios" userId="98949caca94da381" providerId="LiveId" clId="{2B8DDAE7-F710-46F9-94D9-C4090DB27F6B}" dt="2024-05-17T04:47:59.520" v="589" actId="1076"/>
          <ac:cxnSpMkLst>
            <pc:docMk/>
            <pc:sldMk cId="2577548346" sldId="303"/>
            <ac:cxnSpMk id="32" creationId="{4918163D-90F5-6EEB-C6A6-EED0F1801A77}"/>
          </ac:cxnSpMkLst>
        </pc:cxnChg>
        <pc:cxnChg chg="del">
          <ac:chgData name="Alex Julian Mantilla Rios" userId="98949caca94da381" providerId="LiveId" clId="{2B8DDAE7-F710-46F9-94D9-C4090DB27F6B}" dt="2024-05-17T04:47:30.464" v="587" actId="478"/>
          <ac:cxnSpMkLst>
            <pc:docMk/>
            <pc:sldMk cId="2577548346" sldId="303"/>
            <ac:cxnSpMk id="33" creationId="{9866F909-8552-4891-B12B-597048D7F118}"/>
          </ac:cxnSpMkLst>
        </pc:cxnChg>
        <pc:cxnChg chg="add mod">
          <ac:chgData name="Alex Julian Mantilla Rios" userId="98949caca94da381" providerId="LiveId" clId="{2B8DDAE7-F710-46F9-94D9-C4090DB27F6B}" dt="2024-05-17T04:55:39.943" v="807" actId="14100"/>
          <ac:cxnSpMkLst>
            <pc:docMk/>
            <pc:sldMk cId="2577548346" sldId="303"/>
            <ac:cxnSpMk id="38" creationId="{E13A2720-52FC-F7D2-73CA-8DA710094A50}"/>
          </ac:cxnSpMkLst>
        </pc:cxnChg>
        <pc:cxnChg chg="add mod">
          <ac:chgData name="Alex Julian Mantilla Rios" userId="98949caca94da381" providerId="LiveId" clId="{2B8DDAE7-F710-46F9-94D9-C4090DB27F6B}" dt="2024-05-17T04:55:45.484" v="811" actId="14100"/>
          <ac:cxnSpMkLst>
            <pc:docMk/>
            <pc:sldMk cId="2577548346" sldId="303"/>
            <ac:cxnSpMk id="41" creationId="{994294D2-2913-189D-291B-FDD8544CFCBC}"/>
          </ac:cxnSpMkLst>
        </pc:cxnChg>
      </pc:sldChg>
      <pc:sldChg chg="add modTransition">
        <pc:chgData name="Alex Julian Mantilla Rios" userId="98949caca94da381" providerId="LiveId" clId="{2B8DDAE7-F710-46F9-94D9-C4090DB27F6B}" dt="2024-05-17T13:31:31.805" v="1844"/>
        <pc:sldMkLst>
          <pc:docMk/>
          <pc:sldMk cId="2969517794" sldId="304"/>
        </pc:sldMkLst>
      </pc:sldChg>
      <pc:sldChg chg="add modTransition">
        <pc:chgData name="Alex Julian Mantilla Rios" userId="98949caca94da381" providerId="LiveId" clId="{2B8DDAE7-F710-46F9-94D9-C4090DB27F6B}" dt="2024-05-17T13:31:31.805" v="1844"/>
        <pc:sldMkLst>
          <pc:docMk/>
          <pc:sldMk cId="3743176238" sldId="305"/>
        </pc:sldMkLst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3542577473" sldId="306"/>
        </pc:sldMkLst>
        <pc:spChg chg="add mod">
          <ac:chgData name="Alex Julian Mantilla Rios" userId="98949caca94da381" providerId="LiveId" clId="{2B8DDAE7-F710-46F9-94D9-C4090DB27F6B}" dt="2024-05-17T04:56:40.221" v="818"/>
          <ac:spMkLst>
            <pc:docMk/>
            <pc:sldMk cId="3542577473" sldId="306"/>
            <ac:spMk id="3" creationId="{3AE38687-E509-441D-D3A3-F19C3F09D357}"/>
          </ac:spMkLst>
        </pc:spChg>
        <pc:spChg chg="add mod">
          <ac:chgData name="Alex Julian Mantilla Rios" userId="98949caca94da381" providerId="LiveId" clId="{2B8DDAE7-F710-46F9-94D9-C4090DB27F6B}" dt="2024-05-17T04:56:40.221" v="818"/>
          <ac:spMkLst>
            <pc:docMk/>
            <pc:sldMk cId="3542577473" sldId="306"/>
            <ac:spMk id="5" creationId="{2E2F307A-4038-1A88-1CA7-8D20B9A2EAC6}"/>
          </ac:spMkLst>
        </pc:spChg>
        <pc:spChg chg="add mod">
          <ac:chgData name="Alex Julian Mantilla Rios" userId="98949caca94da381" providerId="LiveId" clId="{2B8DDAE7-F710-46F9-94D9-C4090DB27F6B}" dt="2024-05-17T04:56:40.221" v="818"/>
          <ac:spMkLst>
            <pc:docMk/>
            <pc:sldMk cId="3542577473" sldId="306"/>
            <ac:spMk id="6" creationId="{9438717C-75B8-4A3A-F21A-91768A41003E}"/>
          </ac:spMkLst>
        </pc:spChg>
        <pc:spChg chg="del">
          <ac:chgData name="Alex Julian Mantilla Rios" userId="98949caca94da381" providerId="LiveId" clId="{2B8DDAE7-F710-46F9-94D9-C4090DB27F6B}" dt="2024-05-17T04:56:37.190" v="817" actId="478"/>
          <ac:spMkLst>
            <pc:docMk/>
            <pc:sldMk cId="3542577473" sldId="306"/>
            <ac:spMk id="9" creationId="{E10766B6-E23C-5F8B-D989-AB260183407A}"/>
          </ac:spMkLst>
        </pc:spChg>
        <pc:spChg chg="add mod">
          <ac:chgData name="Alex Julian Mantilla Rios" userId="98949caca94da381" providerId="LiveId" clId="{2B8DDAE7-F710-46F9-94D9-C4090DB27F6B}" dt="2024-05-17T04:56:40.221" v="818"/>
          <ac:spMkLst>
            <pc:docMk/>
            <pc:sldMk cId="3542577473" sldId="306"/>
            <ac:spMk id="11" creationId="{893E6F2C-BC62-D4A4-E5D8-4321F5F25F17}"/>
          </ac:spMkLst>
        </pc:spChg>
        <pc:spChg chg="add mod">
          <ac:chgData name="Alex Julian Mantilla Rios" userId="98949caca94da381" providerId="LiveId" clId="{2B8DDAE7-F710-46F9-94D9-C4090DB27F6B}" dt="2024-05-17T04:56:40.221" v="818"/>
          <ac:spMkLst>
            <pc:docMk/>
            <pc:sldMk cId="3542577473" sldId="306"/>
            <ac:spMk id="12" creationId="{D535DAB5-3DD1-C8DB-0E94-590E174555FC}"/>
          </ac:spMkLst>
        </pc:spChg>
        <pc:spChg chg="add mod">
          <ac:chgData name="Alex Julian Mantilla Rios" userId="98949caca94da381" providerId="LiveId" clId="{2B8DDAE7-F710-46F9-94D9-C4090DB27F6B}" dt="2024-05-17T04:56:40.221" v="818"/>
          <ac:spMkLst>
            <pc:docMk/>
            <pc:sldMk cId="3542577473" sldId="306"/>
            <ac:spMk id="13" creationId="{ABCB9327-775C-C111-8F84-C0B0BDDDA23D}"/>
          </ac:spMkLst>
        </pc:spChg>
        <pc:spChg chg="add mod">
          <ac:chgData name="Alex Julian Mantilla Rios" userId="98949caca94da381" providerId="LiveId" clId="{2B8DDAE7-F710-46F9-94D9-C4090DB27F6B}" dt="2024-05-17T04:56:40.221" v="818"/>
          <ac:spMkLst>
            <pc:docMk/>
            <pc:sldMk cId="3542577473" sldId="306"/>
            <ac:spMk id="14" creationId="{D6882836-D69B-7941-C74D-F2C165E6CDBC}"/>
          </ac:spMkLst>
        </pc:spChg>
        <pc:spChg chg="add mod">
          <ac:chgData name="Alex Julian Mantilla Rios" userId="98949caca94da381" providerId="LiveId" clId="{2B8DDAE7-F710-46F9-94D9-C4090DB27F6B}" dt="2024-05-17T04:56:40.221" v="818"/>
          <ac:spMkLst>
            <pc:docMk/>
            <pc:sldMk cId="3542577473" sldId="306"/>
            <ac:spMk id="16" creationId="{77954F07-316E-6111-65F7-E3F22C72F5EC}"/>
          </ac:spMkLst>
        </pc:spChg>
        <pc:spChg chg="add mod">
          <ac:chgData name="Alex Julian Mantilla Rios" userId="98949caca94da381" providerId="LiveId" clId="{2B8DDAE7-F710-46F9-94D9-C4090DB27F6B}" dt="2024-05-17T04:58:22.561" v="854" actId="14100"/>
          <ac:spMkLst>
            <pc:docMk/>
            <pc:sldMk cId="3542577473" sldId="306"/>
            <ac:spMk id="17" creationId="{F5E6E366-26FB-2AED-5F88-7CEDDE5A8CD2}"/>
          </ac:spMkLst>
        </pc:spChg>
        <pc:spChg chg="del">
          <ac:chgData name="Alex Julian Mantilla Rios" userId="98949caca94da381" providerId="LiveId" clId="{2B8DDAE7-F710-46F9-94D9-C4090DB27F6B}" dt="2024-05-17T04:56:37.190" v="817" actId="478"/>
          <ac:spMkLst>
            <pc:docMk/>
            <pc:sldMk cId="3542577473" sldId="306"/>
            <ac:spMk id="21" creationId="{1B72341D-D935-DE64-A9A0-9C681DA2D26D}"/>
          </ac:spMkLst>
        </pc:spChg>
        <pc:spChg chg="del">
          <ac:chgData name="Alex Julian Mantilla Rios" userId="98949caca94da381" providerId="LiveId" clId="{2B8DDAE7-F710-46F9-94D9-C4090DB27F6B}" dt="2024-05-17T04:56:37.190" v="817" actId="478"/>
          <ac:spMkLst>
            <pc:docMk/>
            <pc:sldMk cId="3542577473" sldId="306"/>
            <ac:spMk id="22" creationId="{5DD03C04-5156-1DCA-F1A2-BA1103AA7C3C}"/>
          </ac:spMkLst>
        </pc:spChg>
        <pc:spChg chg="del">
          <ac:chgData name="Alex Julian Mantilla Rios" userId="98949caca94da381" providerId="LiveId" clId="{2B8DDAE7-F710-46F9-94D9-C4090DB27F6B}" dt="2024-05-17T04:56:37.190" v="817" actId="478"/>
          <ac:spMkLst>
            <pc:docMk/>
            <pc:sldMk cId="3542577473" sldId="306"/>
            <ac:spMk id="26" creationId="{E9DA6F3D-EC7A-5A6E-B26C-F58A8592541E}"/>
          </ac:spMkLst>
        </pc:spChg>
        <pc:spChg chg="del">
          <ac:chgData name="Alex Julian Mantilla Rios" userId="98949caca94da381" providerId="LiveId" clId="{2B8DDAE7-F710-46F9-94D9-C4090DB27F6B}" dt="2024-05-17T04:56:37.190" v="817" actId="478"/>
          <ac:spMkLst>
            <pc:docMk/>
            <pc:sldMk cId="3542577473" sldId="306"/>
            <ac:spMk id="27" creationId="{14459646-EF36-DC1A-E53C-B011E3ADB7F2}"/>
          </ac:spMkLst>
        </pc:spChg>
        <pc:spChg chg="del">
          <ac:chgData name="Alex Julian Mantilla Rios" userId="98949caca94da381" providerId="LiveId" clId="{2B8DDAE7-F710-46F9-94D9-C4090DB27F6B}" dt="2024-05-17T04:56:37.190" v="817" actId="478"/>
          <ac:spMkLst>
            <pc:docMk/>
            <pc:sldMk cId="3542577473" sldId="306"/>
            <ac:spMk id="28" creationId="{CFB00F07-E83A-0586-BB1D-2E3C79B5990F}"/>
          </ac:spMkLst>
        </pc:spChg>
        <pc:spChg chg="del">
          <ac:chgData name="Alex Julian Mantilla Rios" userId="98949caca94da381" providerId="LiveId" clId="{2B8DDAE7-F710-46F9-94D9-C4090DB27F6B}" dt="2024-05-17T04:56:37.190" v="817" actId="478"/>
          <ac:spMkLst>
            <pc:docMk/>
            <pc:sldMk cId="3542577473" sldId="306"/>
            <ac:spMk id="29" creationId="{9DBAE046-E8BC-8BCD-EA8A-914F384081EA}"/>
          </ac:spMkLst>
        </pc:spChg>
        <pc:spChg chg="del">
          <ac:chgData name="Alex Julian Mantilla Rios" userId="98949caca94da381" providerId="LiveId" clId="{2B8DDAE7-F710-46F9-94D9-C4090DB27F6B}" dt="2024-05-17T04:56:37.190" v="817" actId="478"/>
          <ac:spMkLst>
            <pc:docMk/>
            <pc:sldMk cId="3542577473" sldId="306"/>
            <ac:spMk id="31" creationId="{265A5E64-BF7F-BA7D-E7C9-FEEB6C0381EC}"/>
          </ac:spMkLst>
        </pc:spChg>
        <pc:spChg chg="del">
          <ac:chgData name="Alex Julian Mantilla Rios" userId="98949caca94da381" providerId="LiveId" clId="{2B8DDAE7-F710-46F9-94D9-C4090DB27F6B}" dt="2024-05-17T04:56:37.190" v="817" actId="478"/>
          <ac:spMkLst>
            <pc:docMk/>
            <pc:sldMk cId="3542577473" sldId="306"/>
            <ac:spMk id="32" creationId="{E7014F02-79DA-CD41-9E93-7DB175C68144}"/>
          </ac:spMkLst>
        </pc:spChg>
        <pc:cxnChg chg="add mod">
          <ac:chgData name="Alex Julian Mantilla Rios" userId="98949caca94da381" providerId="LiveId" clId="{2B8DDAE7-F710-46F9-94D9-C4090DB27F6B}" dt="2024-05-17T04:56:40.221" v="818"/>
          <ac:cxnSpMkLst>
            <pc:docMk/>
            <pc:sldMk cId="3542577473" sldId="306"/>
            <ac:cxnSpMk id="7" creationId="{3CB4718F-B747-1043-E6EA-5D0403957C0E}"/>
          </ac:cxnSpMkLst>
        </pc:cxnChg>
        <pc:cxnChg chg="add mod">
          <ac:chgData name="Alex Julian Mantilla Rios" userId="98949caca94da381" providerId="LiveId" clId="{2B8DDAE7-F710-46F9-94D9-C4090DB27F6B}" dt="2024-05-17T04:56:40.221" v="818"/>
          <ac:cxnSpMkLst>
            <pc:docMk/>
            <pc:sldMk cId="3542577473" sldId="306"/>
            <ac:cxnSpMk id="8" creationId="{FC5178C6-081C-FEFF-B370-AC97B8BD2A7D}"/>
          </ac:cxnSpMkLst>
        </pc:cxnChg>
        <pc:cxnChg chg="add mod">
          <ac:chgData name="Alex Julian Mantilla Rios" userId="98949caca94da381" providerId="LiveId" clId="{2B8DDAE7-F710-46F9-94D9-C4090DB27F6B}" dt="2024-05-17T04:56:40.221" v="818"/>
          <ac:cxnSpMkLst>
            <pc:docMk/>
            <pc:sldMk cId="3542577473" sldId="306"/>
            <ac:cxnSpMk id="10" creationId="{B02951C2-BAEB-59A0-514B-180948979742}"/>
          </ac:cxnSpMkLst>
        </pc:cxnChg>
        <pc:cxnChg chg="add mod">
          <ac:chgData name="Alex Julian Mantilla Rios" userId="98949caca94da381" providerId="LiveId" clId="{2B8DDAE7-F710-46F9-94D9-C4090DB27F6B}" dt="2024-05-17T04:56:40.221" v="818"/>
          <ac:cxnSpMkLst>
            <pc:docMk/>
            <pc:sldMk cId="3542577473" sldId="306"/>
            <ac:cxnSpMk id="15" creationId="{6D97553A-3B0F-6101-F52C-AC94FFB1E925}"/>
          </ac:cxnSpMkLst>
        </pc:cxnChg>
        <pc:cxnChg chg="add mod">
          <ac:chgData name="Alex Julian Mantilla Rios" userId="98949caca94da381" providerId="LiveId" clId="{2B8DDAE7-F710-46F9-94D9-C4090DB27F6B}" dt="2024-05-17T04:56:40.221" v="818"/>
          <ac:cxnSpMkLst>
            <pc:docMk/>
            <pc:sldMk cId="3542577473" sldId="306"/>
            <ac:cxnSpMk id="18" creationId="{C3B3DD55-85A7-CC86-6FEC-E5A0E260DD7B}"/>
          </ac:cxnSpMkLst>
        </pc:cxnChg>
        <pc:cxnChg chg="add mod">
          <ac:chgData name="Alex Julian Mantilla Rios" userId="98949caca94da381" providerId="LiveId" clId="{2B8DDAE7-F710-46F9-94D9-C4090DB27F6B}" dt="2024-05-17T04:56:40.221" v="818"/>
          <ac:cxnSpMkLst>
            <pc:docMk/>
            <pc:sldMk cId="3542577473" sldId="306"/>
            <ac:cxnSpMk id="19" creationId="{FAEA22A0-8506-C42D-0B33-2087D006E182}"/>
          </ac:cxnSpMkLst>
        </pc:cxnChg>
        <pc:cxnChg chg="del mod">
          <ac:chgData name="Alex Julian Mantilla Rios" userId="98949caca94da381" providerId="LiveId" clId="{2B8DDAE7-F710-46F9-94D9-C4090DB27F6B}" dt="2024-05-17T04:56:37.190" v="817" actId="478"/>
          <ac:cxnSpMkLst>
            <pc:docMk/>
            <pc:sldMk cId="3542577473" sldId="306"/>
            <ac:cxnSpMk id="23" creationId="{12C8AB97-2E30-8F81-D54D-BAECFDD5CED8}"/>
          </ac:cxnSpMkLst>
        </pc:cxnChg>
        <pc:cxnChg chg="del mod">
          <ac:chgData name="Alex Julian Mantilla Rios" userId="98949caca94da381" providerId="LiveId" clId="{2B8DDAE7-F710-46F9-94D9-C4090DB27F6B}" dt="2024-05-17T04:56:37.190" v="817" actId="478"/>
          <ac:cxnSpMkLst>
            <pc:docMk/>
            <pc:sldMk cId="3542577473" sldId="306"/>
            <ac:cxnSpMk id="24" creationId="{7E3F1963-32BA-8B8F-4A71-9302EB1E5EF3}"/>
          </ac:cxnSpMkLst>
        </pc:cxnChg>
        <pc:cxnChg chg="del mod">
          <ac:chgData name="Alex Julian Mantilla Rios" userId="98949caca94da381" providerId="LiveId" clId="{2B8DDAE7-F710-46F9-94D9-C4090DB27F6B}" dt="2024-05-17T04:56:37.190" v="817" actId="478"/>
          <ac:cxnSpMkLst>
            <pc:docMk/>
            <pc:sldMk cId="3542577473" sldId="306"/>
            <ac:cxnSpMk id="25" creationId="{7EF4BE1B-5C9E-A63C-BA39-09C24943A3B0}"/>
          </ac:cxnSpMkLst>
        </pc:cxnChg>
        <pc:cxnChg chg="del">
          <ac:chgData name="Alex Julian Mantilla Rios" userId="98949caca94da381" providerId="LiveId" clId="{2B8DDAE7-F710-46F9-94D9-C4090DB27F6B}" dt="2024-05-17T04:56:37.190" v="817" actId="478"/>
          <ac:cxnSpMkLst>
            <pc:docMk/>
            <pc:sldMk cId="3542577473" sldId="306"/>
            <ac:cxnSpMk id="30" creationId="{A6F2C7F0-798D-C2C7-B5EB-4F92BDF7AA0F}"/>
          </ac:cxnSpMkLst>
        </pc:cxnChg>
        <pc:cxnChg chg="del">
          <ac:chgData name="Alex Julian Mantilla Rios" userId="98949caca94da381" providerId="LiveId" clId="{2B8DDAE7-F710-46F9-94D9-C4090DB27F6B}" dt="2024-05-17T04:56:37.190" v="817" actId="478"/>
          <ac:cxnSpMkLst>
            <pc:docMk/>
            <pc:sldMk cId="3542577473" sldId="306"/>
            <ac:cxnSpMk id="33" creationId="{FAA8AF76-C2A1-EED5-382B-CA81F947D3ED}"/>
          </ac:cxnSpMkLst>
        </pc:cxnChg>
        <pc:cxnChg chg="del">
          <ac:chgData name="Alex Julian Mantilla Rios" userId="98949caca94da381" providerId="LiveId" clId="{2B8DDAE7-F710-46F9-94D9-C4090DB27F6B}" dt="2024-05-17T04:56:37.190" v="817" actId="478"/>
          <ac:cxnSpMkLst>
            <pc:docMk/>
            <pc:sldMk cId="3542577473" sldId="306"/>
            <ac:cxnSpMk id="38" creationId="{3CF1ECE7-B21C-083B-B386-D4C1E849FC6F}"/>
          </ac:cxnSpMkLst>
        </pc:cxnChg>
      </pc:sldChg>
      <pc:sldChg chg="add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042708310" sldId="307"/>
        </pc:sldMkLst>
        <pc:spChg chg="add mod">
          <ac:chgData name="Alex Julian Mantilla Rios" userId="98949caca94da381" providerId="LiveId" clId="{2B8DDAE7-F710-46F9-94D9-C4090DB27F6B}" dt="2024-05-17T05:01:44.720" v="862" actId="14100"/>
          <ac:spMkLst>
            <pc:docMk/>
            <pc:sldMk cId="1042708310" sldId="307"/>
            <ac:spMk id="3" creationId="{77BF77AA-AEFF-6DF9-8B2E-AC4CA7C112DA}"/>
          </ac:spMkLst>
        </pc:sp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672833782" sldId="308"/>
        </pc:sldMkLst>
        <pc:spChg chg="add mod">
          <ac:chgData name="Alex Julian Mantilla Rios" userId="98949caca94da381" providerId="LiveId" clId="{2B8DDAE7-F710-46F9-94D9-C4090DB27F6B}" dt="2024-05-17T05:03:35.649" v="898"/>
          <ac:spMkLst>
            <pc:docMk/>
            <pc:sldMk cId="1672833782" sldId="308"/>
            <ac:spMk id="6" creationId="{88D35F2D-E714-8038-169D-A3FF0C69FA49}"/>
          </ac:spMkLst>
        </pc:spChg>
        <pc:spChg chg="add mod">
          <ac:chgData name="Alex Julian Mantilla Rios" userId="98949caca94da381" providerId="LiveId" clId="{2B8DDAE7-F710-46F9-94D9-C4090DB27F6B}" dt="2024-05-17T05:03:35.649" v="898"/>
          <ac:spMkLst>
            <pc:docMk/>
            <pc:sldMk cId="1672833782" sldId="308"/>
            <ac:spMk id="7" creationId="{D0988E98-4965-27CD-0FD0-DC3633244DD6}"/>
          </ac:spMkLst>
        </pc:spChg>
        <pc:picChg chg="add mod">
          <ac:chgData name="Alex Julian Mantilla Rios" userId="98949caca94da381" providerId="LiveId" clId="{2B8DDAE7-F710-46F9-94D9-C4090DB27F6B}" dt="2024-05-17T05:03:35.649" v="898"/>
          <ac:picMkLst>
            <pc:docMk/>
            <pc:sldMk cId="1672833782" sldId="308"/>
            <ac:picMk id="4" creationId="{350DA2EE-7665-48DC-581E-FD991737936F}"/>
          </ac:picMkLst>
        </pc:picChg>
        <pc:picChg chg="del mod">
          <ac:chgData name="Alex Julian Mantilla Rios" userId="98949caca94da381" providerId="LiveId" clId="{2B8DDAE7-F710-46F9-94D9-C4090DB27F6B}" dt="2024-05-17T05:03:33.514" v="897" actId="478"/>
          <ac:picMkLst>
            <pc:docMk/>
            <pc:sldMk cId="1672833782" sldId="308"/>
            <ac:picMk id="9" creationId="{2AA611EF-CCC9-B518-ECC8-7C30F4C870DB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409169745" sldId="309"/>
        </pc:sldMkLst>
        <pc:spChg chg="mod">
          <ac:chgData name="Alex Julian Mantilla Rios" userId="98949caca94da381" providerId="LiveId" clId="{2B8DDAE7-F710-46F9-94D9-C4090DB27F6B}" dt="2024-05-17T05:04:02.681" v="902"/>
          <ac:spMkLst>
            <pc:docMk/>
            <pc:sldMk cId="1409169745" sldId="309"/>
            <ac:spMk id="2" creationId="{43FA3581-1B13-5062-9677-8BA481DD6729}"/>
          </ac:spMkLst>
        </pc:spChg>
        <pc:picChg chg="add mod">
          <ac:chgData name="Alex Julian Mantilla Rios" userId="98949caca94da381" providerId="LiveId" clId="{2B8DDAE7-F710-46F9-94D9-C4090DB27F6B}" dt="2024-05-17T05:03:55.115" v="901"/>
          <ac:picMkLst>
            <pc:docMk/>
            <pc:sldMk cId="1409169745" sldId="309"/>
            <ac:picMk id="4" creationId="{7CAE012D-4125-9289-FCBA-4336B0422A29}"/>
          </ac:picMkLst>
        </pc:picChg>
        <pc:picChg chg="del">
          <ac:chgData name="Alex Julian Mantilla Rios" userId="98949caca94da381" providerId="LiveId" clId="{2B8DDAE7-F710-46F9-94D9-C4090DB27F6B}" dt="2024-05-17T05:03:53.796" v="900" actId="478"/>
          <ac:picMkLst>
            <pc:docMk/>
            <pc:sldMk cId="1409169745" sldId="309"/>
            <ac:picMk id="9" creationId="{2AA611EF-CCC9-B518-ECC8-7C30F4C870DB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448508430" sldId="310"/>
        </pc:sldMkLst>
        <pc:spChg chg="add mod">
          <ac:chgData name="Alex Julian Mantilla Rios" userId="98949caca94da381" providerId="LiveId" clId="{2B8DDAE7-F710-46F9-94D9-C4090DB27F6B}" dt="2024-05-17T05:05:00.519" v="908" actId="1076"/>
          <ac:spMkLst>
            <pc:docMk/>
            <pc:sldMk cId="448508430" sldId="310"/>
            <ac:spMk id="7" creationId="{E169E87C-20F5-3371-86AF-9440A10DD383}"/>
          </ac:spMkLst>
        </pc:spChg>
        <pc:spChg chg="add mod">
          <ac:chgData name="Alex Julian Mantilla Rios" userId="98949caca94da381" providerId="LiveId" clId="{2B8DDAE7-F710-46F9-94D9-C4090DB27F6B}" dt="2024-05-17T05:05:00.519" v="908" actId="1076"/>
          <ac:spMkLst>
            <pc:docMk/>
            <pc:sldMk cId="448508430" sldId="310"/>
            <ac:spMk id="8" creationId="{754E8629-1B53-7295-B8C5-C2692F61C67F}"/>
          </ac:spMkLst>
        </pc:spChg>
        <pc:picChg chg="del mod">
          <ac:chgData name="Alex Julian Mantilla Rios" userId="98949caca94da381" providerId="LiveId" clId="{2B8DDAE7-F710-46F9-94D9-C4090DB27F6B}" dt="2024-05-17T05:04:52.780" v="905" actId="478"/>
          <ac:picMkLst>
            <pc:docMk/>
            <pc:sldMk cId="448508430" sldId="310"/>
            <ac:picMk id="4" creationId="{7CAE012D-4125-9289-FCBA-4336B0422A29}"/>
          </ac:picMkLst>
        </pc:picChg>
        <pc:picChg chg="add mod">
          <ac:chgData name="Alex Julian Mantilla Rios" userId="98949caca94da381" providerId="LiveId" clId="{2B8DDAE7-F710-46F9-94D9-C4090DB27F6B}" dt="2024-05-17T05:05:00.519" v="908" actId="1076"/>
          <ac:picMkLst>
            <pc:docMk/>
            <pc:sldMk cId="448508430" sldId="310"/>
            <ac:picMk id="6" creationId="{D3C13731-B940-2F42-1043-9AD8D3230DE8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788405902" sldId="311"/>
        </pc:sldMkLst>
        <pc:spChg chg="mod">
          <ac:chgData name="Alex Julian Mantilla Rios" userId="98949caca94da381" providerId="LiveId" clId="{2B8DDAE7-F710-46F9-94D9-C4090DB27F6B}" dt="2024-05-17T05:06:50.707" v="925"/>
          <ac:spMkLst>
            <pc:docMk/>
            <pc:sldMk cId="2788405902" sldId="311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05:05:17.934" v="918" actId="20577"/>
          <ac:spMkLst>
            <pc:docMk/>
            <pc:sldMk cId="2788405902" sldId="311"/>
            <ac:spMk id="3" creationId="{5490A983-ED1A-4583-1843-68A14F773382}"/>
          </ac:spMkLst>
        </pc:spChg>
        <pc:spChg chg="del">
          <ac:chgData name="Alex Julian Mantilla Rios" userId="98949caca94da381" providerId="LiveId" clId="{2B8DDAE7-F710-46F9-94D9-C4090DB27F6B}" dt="2024-05-17T05:05:29.537" v="920" actId="478"/>
          <ac:spMkLst>
            <pc:docMk/>
            <pc:sldMk cId="2788405902" sldId="311"/>
            <ac:spMk id="7" creationId="{E169E87C-20F5-3371-86AF-9440A10DD383}"/>
          </ac:spMkLst>
        </pc:spChg>
        <pc:spChg chg="del">
          <ac:chgData name="Alex Julian Mantilla Rios" userId="98949caca94da381" providerId="LiveId" clId="{2B8DDAE7-F710-46F9-94D9-C4090DB27F6B}" dt="2024-05-17T05:05:29.537" v="920" actId="478"/>
          <ac:spMkLst>
            <pc:docMk/>
            <pc:sldMk cId="2788405902" sldId="311"/>
            <ac:spMk id="8" creationId="{754E8629-1B53-7295-B8C5-C2692F61C67F}"/>
          </ac:spMkLst>
        </pc:spChg>
        <pc:picChg chg="add mod">
          <ac:chgData name="Alex Julian Mantilla Rios" userId="98949caca94da381" providerId="LiveId" clId="{2B8DDAE7-F710-46F9-94D9-C4090DB27F6B}" dt="2024-05-17T05:05:36.583" v="924" actId="1076"/>
          <ac:picMkLst>
            <pc:docMk/>
            <pc:sldMk cId="2788405902" sldId="311"/>
            <ac:picMk id="4" creationId="{912EBE46-7356-58B6-1B38-01B279098F34}"/>
          </ac:picMkLst>
        </pc:picChg>
        <pc:picChg chg="del">
          <ac:chgData name="Alex Julian Mantilla Rios" userId="98949caca94da381" providerId="LiveId" clId="{2B8DDAE7-F710-46F9-94D9-C4090DB27F6B}" dt="2024-05-17T05:05:28.289" v="919" actId="478"/>
          <ac:picMkLst>
            <pc:docMk/>
            <pc:sldMk cId="2788405902" sldId="311"/>
            <ac:picMk id="6" creationId="{D3C13731-B940-2F42-1043-9AD8D3230DE8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710283438" sldId="312"/>
        </pc:sldMkLst>
        <pc:spChg chg="add mod">
          <ac:chgData name="Alex Julian Mantilla Rios" userId="98949caca94da381" providerId="LiveId" clId="{2B8DDAE7-F710-46F9-94D9-C4090DB27F6B}" dt="2024-05-17T05:07:07.058" v="928"/>
          <ac:spMkLst>
            <pc:docMk/>
            <pc:sldMk cId="2710283438" sldId="312"/>
            <ac:spMk id="7" creationId="{703FF9EB-DD9E-1F89-EC02-DD2B3FE0F2DA}"/>
          </ac:spMkLst>
        </pc:spChg>
        <pc:spChg chg="add mod">
          <ac:chgData name="Alex Julian Mantilla Rios" userId="98949caca94da381" providerId="LiveId" clId="{2B8DDAE7-F710-46F9-94D9-C4090DB27F6B}" dt="2024-05-17T05:07:07.058" v="928"/>
          <ac:spMkLst>
            <pc:docMk/>
            <pc:sldMk cId="2710283438" sldId="312"/>
            <ac:spMk id="8" creationId="{92EF785A-BB99-C12F-96C9-A71D5686BA8A}"/>
          </ac:spMkLst>
        </pc:spChg>
        <pc:picChg chg="del">
          <ac:chgData name="Alex Julian Mantilla Rios" userId="98949caca94da381" providerId="LiveId" clId="{2B8DDAE7-F710-46F9-94D9-C4090DB27F6B}" dt="2024-05-17T05:07:05.226" v="927" actId="478"/>
          <ac:picMkLst>
            <pc:docMk/>
            <pc:sldMk cId="2710283438" sldId="312"/>
            <ac:picMk id="4" creationId="{912EBE46-7356-58B6-1B38-01B279098F34}"/>
          </ac:picMkLst>
        </pc:picChg>
        <pc:picChg chg="add mod">
          <ac:chgData name="Alex Julian Mantilla Rios" userId="98949caca94da381" providerId="LiveId" clId="{2B8DDAE7-F710-46F9-94D9-C4090DB27F6B}" dt="2024-05-17T05:07:07.058" v="928"/>
          <ac:picMkLst>
            <pc:docMk/>
            <pc:sldMk cId="2710283438" sldId="312"/>
            <ac:picMk id="6" creationId="{6CF5ECC2-AF5E-26C5-4AC6-0133BC45D446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684416756" sldId="313"/>
        </pc:sldMkLst>
        <pc:spChg chg="mod">
          <ac:chgData name="Alex Julian Mantilla Rios" userId="98949caca94da381" providerId="LiveId" clId="{2B8DDAE7-F710-46F9-94D9-C4090DB27F6B}" dt="2024-05-17T05:07:30.850" v="932"/>
          <ac:spMkLst>
            <pc:docMk/>
            <pc:sldMk cId="684416756" sldId="313"/>
            <ac:spMk id="2" creationId="{43FA3581-1B13-5062-9677-8BA481DD6729}"/>
          </ac:spMkLst>
        </pc:spChg>
        <pc:spChg chg="del">
          <ac:chgData name="Alex Julian Mantilla Rios" userId="98949caca94da381" providerId="LiveId" clId="{2B8DDAE7-F710-46F9-94D9-C4090DB27F6B}" dt="2024-05-17T05:07:34.195" v="934" actId="478"/>
          <ac:spMkLst>
            <pc:docMk/>
            <pc:sldMk cId="684416756" sldId="313"/>
            <ac:spMk id="7" creationId="{703FF9EB-DD9E-1F89-EC02-DD2B3FE0F2DA}"/>
          </ac:spMkLst>
        </pc:spChg>
        <pc:spChg chg="del">
          <ac:chgData name="Alex Julian Mantilla Rios" userId="98949caca94da381" providerId="LiveId" clId="{2B8DDAE7-F710-46F9-94D9-C4090DB27F6B}" dt="2024-05-17T05:07:34.195" v="934" actId="478"/>
          <ac:spMkLst>
            <pc:docMk/>
            <pc:sldMk cId="684416756" sldId="313"/>
            <ac:spMk id="8" creationId="{92EF785A-BB99-C12F-96C9-A71D5686BA8A}"/>
          </ac:spMkLst>
        </pc:spChg>
        <pc:picChg chg="add mod">
          <ac:chgData name="Alex Julian Mantilla Rios" userId="98949caca94da381" providerId="LiveId" clId="{2B8DDAE7-F710-46F9-94D9-C4090DB27F6B}" dt="2024-05-17T05:07:47.450" v="935"/>
          <ac:picMkLst>
            <pc:docMk/>
            <pc:sldMk cId="684416756" sldId="313"/>
            <ac:picMk id="4" creationId="{74AF65D7-868A-2C3B-2113-A586DD8F5DF9}"/>
          </ac:picMkLst>
        </pc:picChg>
        <pc:picChg chg="del">
          <ac:chgData name="Alex Julian Mantilla Rios" userId="98949caca94da381" providerId="LiveId" clId="{2B8DDAE7-F710-46F9-94D9-C4090DB27F6B}" dt="2024-05-17T05:07:33.082" v="933" actId="478"/>
          <ac:picMkLst>
            <pc:docMk/>
            <pc:sldMk cId="684416756" sldId="313"/>
            <ac:picMk id="6" creationId="{6CF5ECC2-AF5E-26C5-4AC6-0133BC45D446}"/>
          </ac:picMkLst>
        </pc:picChg>
        <pc:picChg chg="add mod">
          <ac:chgData name="Alex Julian Mantilla Rios" userId="98949caca94da381" providerId="LiveId" clId="{2B8DDAE7-F710-46F9-94D9-C4090DB27F6B}" dt="2024-05-17T05:07:47.450" v="935"/>
          <ac:picMkLst>
            <pc:docMk/>
            <pc:sldMk cId="684416756" sldId="313"/>
            <ac:picMk id="9" creationId="{02A18507-2256-1318-7F3A-0EFA9B28AEF2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4196368721" sldId="314"/>
        </pc:sldMkLst>
        <pc:picChg chg="del">
          <ac:chgData name="Alex Julian Mantilla Rios" userId="98949caca94da381" providerId="LiveId" clId="{2B8DDAE7-F710-46F9-94D9-C4090DB27F6B}" dt="2024-05-17T05:07:59.277" v="938" actId="478"/>
          <ac:picMkLst>
            <pc:docMk/>
            <pc:sldMk cId="4196368721" sldId="314"/>
            <ac:picMk id="4" creationId="{74AF65D7-868A-2C3B-2113-A586DD8F5DF9}"/>
          </ac:picMkLst>
        </pc:picChg>
        <pc:picChg chg="add mod">
          <ac:chgData name="Alex Julian Mantilla Rios" userId="98949caca94da381" providerId="LiveId" clId="{2B8DDAE7-F710-46F9-94D9-C4090DB27F6B}" dt="2024-05-17T05:08:00.289" v="939"/>
          <ac:picMkLst>
            <pc:docMk/>
            <pc:sldMk cId="4196368721" sldId="314"/>
            <ac:picMk id="6" creationId="{325985DC-2B60-78DD-AAE8-0ACA2A7E49F7}"/>
          </ac:picMkLst>
        </pc:picChg>
        <pc:picChg chg="del">
          <ac:chgData name="Alex Julian Mantilla Rios" userId="98949caca94da381" providerId="LiveId" clId="{2B8DDAE7-F710-46F9-94D9-C4090DB27F6B}" dt="2024-05-17T05:07:58.875" v="937" actId="478"/>
          <ac:picMkLst>
            <pc:docMk/>
            <pc:sldMk cId="4196368721" sldId="314"/>
            <ac:picMk id="9" creationId="{02A18507-2256-1318-7F3A-0EFA9B28AEF2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4201631181" sldId="315"/>
        </pc:sldMkLst>
        <pc:spChg chg="add mod">
          <ac:chgData name="Alex Julian Mantilla Rios" userId="98949caca94da381" providerId="LiveId" clId="{2B8DDAE7-F710-46F9-94D9-C4090DB27F6B}" dt="2024-05-17T05:08:39.336" v="942"/>
          <ac:spMkLst>
            <pc:docMk/>
            <pc:sldMk cId="4201631181" sldId="315"/>
            <ac:spMk id="7" creationId="{63B1AE75-EF70-B094-425A-0C093EB3A4C0}"/>
          </ac:spMkLst>
        </pc:spChg>
        <pc:spChg chg="add mod">
          <ac:chgData name="Alex Julian Mantilla Rios" userId="98949caca94da381" providerId="LiveId" clId="{2B8DDAE7-F710-46F9-94D9-C4090DB27F6B}" dt="2024-05-17T05:08:39.336" v="942"/>
          <ac:spMkLst>
            <pc:docMk/>
            <pc:sldMk cId="4201631181" sldId="315"/>
            <ac:spMk id="8" creationId="{2F0A035D-5ED5-4A62-2A1E-23186C7A2CC5}"/>
          </ac:spMkLst>
        </pc:spChg>
        <pc:picChg chg="add mod">
          <ac:chgData name="Alex Julian Mantilla Rios" userId="98949caca94da381" providerId="LiveId" clId="{2B8DDAE7-F710-46F9-94D9-C4090DB27F6B}" dt="2024-05-17T05:08:39.336" v="942"/>
          <ac:picMkLst>
            <pc:docMk/>
            <pc:sldMk cId="4201631181" sldId="315"/>
            <ac:picMk id="4" creationId="{042AC166-3817-0E9F-E6F7-C100C369D418}"/>
          </ac:picMkLst>
        </pc:picChg>
        <pc:picChg chg="del">
          <ac:chgData name="Alex Julian Mantilla Rios" userId="98949caca94da381" providerId="LiveId" clId="{2B8DDAE7-F710-46F9-94D9-C4090DB27F6B}" dt="2024-05-17T05:08:37.216" v="941" actId="478"/>
          <ac:picMkLst>
            <pc:docMk/>
            <pc:sldMk cId="4201631181" sldId="315"/>
            <ac:picMk id="6" creationId="{325985DC-2B60-78DD-AAE8-0ACA2A7E49F7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01991013" sldId="316"/>
        </pc:sldMkLst>
        <pc:spChg chg="mod">
          <ac:chgData name="Alex Julian Mantilla Rios" userId="98949caca94da381" providerId="LiveId" clId="{2B8DDAE7-F710-46F9-94D9-C4090DB27F6B}" dt="2024-05-17T05:09:21.181" v="953"/>
          <ac:spMkLst>
            <pc:docMk/>
            <pc:sldMk cId="201991013" sldId="316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05:09:07.440" v="949" actId="20577"/>
          <ac:spMkLst>
            <pc:docMk/>
            <pc:sldMk cId="201991013" sldId="316"/>
            <ac:spMk id="3" creationId="{5490A983-ED1A-4583-1843-68A14F773382}"/>
          </ac:spMkLst>
        </pc:spChg>
        <pc:spChg chg="del">
          <ac:chgData name="Alex Julian Mantilla Rios" userId="98949caca94da381" providerId="LiveId" clId="{2B8DDAE7-F710-46F9-94D9-C4090DB27F6B}" dt="2024-05-17T05:09:03.882" v="945" actId="478"/>
          <ac:spMkLst>
            <pc:docMk/>
            <pc:sldMk cId="201991013" sldId="316"/>
            <ac:spMk id="7" creationId="{63B1AE75-EF70-B094-425A-0C093EB3A4C0}"/>
          </ac:spMkLst>
        </pc:spChg>
        <pc:spChg chg="del">
          <ac:chgData name="Alex Julian Mantilla Rios" userId="98949caca94da381" providerId="LiveId" clId="{2B8DDAE7-F710-46F9-94D9-C4090DB27F6B}" dt="2024-05-17T05:09:04.353" v="946" actId="478"/>
          <ac:spMkLst>
            <pc:docMk/>
            <pc:sldMk cId="201991013" sldId="316"/>
            <ac:spMk id="8" creationId="{2F0A035D-5ED5-4A62-2A1E-23186C7A2CC5}"/>
          </ac:spMkLst>
        </pc:spChg>
        <pc:spChg chg="add del">
          <ac:chgData name="Alex Julian Mantilla Rios" userId="98949caca94da381" providerId="LiveId" clId="{2B8DDAE7-F710-46F9-94D9-C4090DB27F6B}" dt="2024-05-17T05:09:36.552" v="955" actId="22"/>
          <ac:spMkLst>
            <pc:docMk/>
            <pc:sldMk cId="201991013" sldId="316"/>
            <ac:spMk id="10" creationId="{F94B9DA1-4A72-FCF6-A9E4-CC2428D2BA5B}"/>
          </ac:spMkLst>
        </pc:spChg>
        <pc:picChg chg="del">
          <ac:chgData name="Alex Julian Mantilla Rios" userId="98949caca94da381" providerId="LiveId" clId="{2B8DDAE7-F710-46F9-94D9-C4090DB27F6B}" dt="2024-05-17T05:09:02.010" v="944" actId="478"/>
          <ac:picMkLst>
            <pc:docMk/>
            <pc:sldMk cId="201991013" sldId="316"/>
            <ac:picMk id="4" creationId="{042AC166-3817-0E9F-E6F7-C100C369D418}"/>
          </ac:picMkLst>
        </pc:picChg>
        <pc:picChg chg="add mod">
          <ac:chgData name="Alex Julian Mantilla Rios" userId="98949caca94da381" providerId="LiveId" clId="{2B8DDAE7-F710-46F9-94D9-C4090DB27F6B}" dt="2024-05-17T05:09:15.409" v="952" actId="1076"/>
          <ac:picMkLst>
            <pc:docMk/>
            <pc:sldMk cId="201991013" sldId="316"/>
            <ac:picMk id="6" creationId="{8AD495D4-AA4C-7BFC-3972-65C91805C109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73816947" sldId="317"/>
        </pc:sldMkLst>
        <pc:spChg chg="add mod">
          <ac:chgData name="Alex Julian Mantilla Rios" userId="98949caca94da381" providerId="LiveId" clId="{2B8DDAE7-F710-46F9-94D9-C4090DB27F6B}" dt="2024-05-17T05:09:43.411" v="958"/>
          <ac:spMkLst>
            <pc:docMk/>
            <pc:sldMk cId="73816947" sldId="317"/>
            <ac:spMk id="7" creationId="{9B03C82A-B418-2BC7-1671-6A9D5651EE8C}"/>
          </ac:spMkLst>
        </pc:spChg>
        <pc:spChg chg="add mod">
          <ac:chgData name="Alex Julian Mantilla Rios" userId="98949caca94da381" providerId="LiveId" clId="{2B8DDAE7-F710-46F9-94D9-C4090DB27F6B}" dt="2024-05-17T05:09:43.411" v="958"/>
          <ac:spMkLst>
            <pc:docMk/>
            <pc:sldMk cId="73816947" sldId="317"/>
            <ac:spMk id="8" creationId="{9A059B90-DB55-F90B-C49B-9BFEA5A58150}"/>
          </ac:spMkLst>
        </pc:spChg>
        <pc:picChg chg="add mod">
          <ac:chgData name="Alex Julian Mantilla Rios" userId="98949caca94da381" providerId="LiveId" clId="{2B8DDAE7-F710-46F9-94D9-C4090DB27F6B}" dt="2024-05-17T05:09:43.411" v="958"/>
          <ac:picMkLst>
            <pc:docMk/>
            <pc:sldMk cId="73816947" sldId="317"/>
            <ac:picMk id="4" creationId="{C1B93D72-B753-866F-FA0A-17725A1D44B1}"/>
          </ac:picMkLst>
        </pc:picChg>
        <pc:picChg chg="del">
          <ac:chgData name="Alex Julian Mantilla Rios" userId="98949caca94da381" providerId="LiveId" clId="{2B8DDAE7-F710-46F9-94D9-C4090DB27F6B}" dt="2024-05-17T05:09:39.508" v="957" actId="478"/>
          <ac:picMkLst>
            <pc:docMk/>
            <pc:sldMk cId="73816947" sldId="317"/>
            <ac:picMk id="6" creationId="{8AD495D4-AA4C-7BFC-3972-65C91805C109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624247305" sldId="318"/>
        </pc:sldMkLst>
        <pc:spChg chg="mod">
          <ac:chgData name="Alex Julian Mantilla Rios" userId="98949caca94da381" providerId="LiveId" clId="{2B8DDAE7-F710-46F9-94D9-C4090DB27F6B}" dt="2024-05-17T05:11:23.815" v="963"/>
          <ac:spMkLst>
            <pc:docMk/>
            <pc:sldMk cId="624247305" sldId="318"/>
            <ac:spMk id="2" creationId="{43FA3581-1B13-5062-9677-8BA481DD6729}"/>
          </ac:spMkLst>
        </pc:spChg>
        <pc:spChg chg="del">
          <ac:chgData name="Alex Julian Mantilla Rios" userId="98949caca94da381" providerId="LiveId" clId="{2B8DDAE7-F710-46F9-94D9-C4090DB27F6B}" dt="2024-05-17T05:09:57.941" v="961" actId="478"/>
          <ac:spMkLst>
            <pc:docMk/>
            <pc:sldMk cId="624247305" sldId="318"/>
            <ac:spMk id="7" creationId="{9B03C82A-B418-2BC7-1671-6A9D5651EE8C}"/>
          </ac:spMkLst>
        </pc:spChg>
        <pc:spChg chg="del">
          <ac:chgData name="Alex Julian Mantilla Rios" userId="98949caca94da381" providerId="LiveId" clId="{2B8DDAE7-F710-46F9-94D9-C4090DB27F6B}" dt="2024-05-17T05:09:57.941" v="961" actId="478"/>
          <ac:spMkLst>
            <pc:docMk/>
            <pc:sldMk cId="624247305" sldId="318"/>
            <ac:spMk id="8" creationId="{9A059B90-DB55-F90B-C49B-9BFEA5A58150}"/>
          </ac:spMkLst>
        </pc:spChg>
        <pc:picChg chg="del">
          <ac:chgData name="Alex Julian Mantilla Rios" userId="98949caca94da381" providerId="LiveId" clId="{2B8DDAE7-F710-46F9-94D9-C4090DB27F6B}" dt="2024-05-17T05:09:56.067" v="960" actId="478"/>
          <ac:picMkLst>
            <pc:docMk/>
            <pc:sldMk cId="624247305" sldId="318"/>
            <ac:picMk id="4" creationId="{C1B93D72-B753-866F-FA0A-17725A1D44B1}"/>
          </ac:picMkLst>
        </pc:picChg>
        <pc:picChg chg="add mod">
          <ac:chgData name="Alex Julian Mantilla Rios" userId="98949caca94da381" providerId="LiveId" clId="{2B8DDAE7-F710-46F9-94D9-C4090DB27F6B}" dt="2024-05-17T05:11:18.081" v="962"/>
          <ac:picMkLst>
            <pc:docMk/>
            <pc:sldMk cId="624247305" sldId="318"/>
            <ac:picMk id="6" creationId="{57CD505A-67AD-ED24-DB9D-040C9E1A0793}"/>
          </ac:picMkLst>
        </pc:picChg>
        <pc:picChg chg="add mod">
          <ac:chgData name="Alex Julian Mantilla Rios" userId="98949caca94da381" providerId="LiveId" clId="{2B8DDAE7-F710-46F9-94D9-C4090DB27F6B}" dt="2024-05-17T05:11:18.081" v="962"/>
          <ac:picMkLst>
            <pc:docMk/>
            <pc:sldMk cId="624247305" sldId="318"/>
            <ac:picMk id="9" creationId="{8639E9A3-5176-235D-74FE-9FCEB5ACFE84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199360191" sldId="319"/>
        </pc:sldMkLst>
        <pc:spChg chg="add mod">
          <ac:chgData name="Alex Julian Mantilla Rios" userId="98949caca94da381" providerId="LiveId" clId="{2B8DDAE7-F710-46F9-94D9-C4090DB27F6B}" dt="2024-05-17T05:11:37.346" v="968"/>
          <ac:spMkLst>
            <pc:docMk/>
            <pc:sldMk cId="2199360191" sldId="319"/>
            <ac:spMk id="7" creationId="{4374E14D-7B9D-D4CC-FB2E-0B0BBC3A7FC3}"/>
          </ac:spMkLst>
        </pc:spChg>
        <pc:spChg chg="add mod">
          <ac:chgData name="Alex Julian Mantilla Rios" userId="98949caca94da381" providerId="LiveId" clId="{2B8DDAE7-F710-46F9-94D9-C4090DB27F6B}" dt="2024-05-17T05:11:37.346" v="968"/>
          <ac:spMkLst>
            <pc:docMk/>
            <pc:sldMk cId="2199360191" sldId="319"/>
            <ac:spMk id="8" creationId="{9E826998-1DFC-E64A-B06F-1FF7214B3A54}"/>
          </ac:spMkLst>
        </pc:spChg>
        <pc:picChg chg="add mod">
          <ac:chgData name="Alex Julian Mantilla Rios" userId="98949caca94da381" providerId="LiveId" clId="{2B8DDAE7-F710-46F9-94D9-C4090DB27F6B}" dt="2024-05-17T05:11:32.082" v="967"/>
          <ac:picMkLst>
            <pc:docMk/>
            <pc:sldMk cId="2199360191" sldId="319"/>
            <ac:picMk id="4" creationId="{8031D186-D358-0AC7-C4DB-EFDB7CD7E0D5}"/>
          </ac:picMkLst>
        </pc:picChg>
        <pc:picChg chg="del">
          <ac:chgData name="Alex Julian Mantilla Rios" userId="98949caca94da381" providerId="LiveId" clId="{2B8DDAE7-F710-46F9-94D9-C4090DB27F6B}" dt="2024-05-17T05:11:27.819" v="966" actId="478"/>
          <ac:picMkLst>
            <pc:docMk/>
            <pc:sldMk cId="2199360191" sldId="319"/>
            <ac:picMk id="6" creationId="{57CD505A-67AD-ED24-DB9D-040C9E1A0793}"/>
          </ac:picMkLst>
        </pc:picChg>
        <pc:picChg chg="del">
          <ac:chgData name="Alex Julian Mantilla Rios" userId="98949caca94da381" providerId="LiveId" clId="{2B8DDAE7-F710-46F9-94D9-C4090DB27F6B}" dt="2024-05-17T05:11:27.473" v="965" actId="478"/>
          <ac:picMkLst>
            <pc:docMk/>
            <pc:sldMk cId="2199360191" sldId="319"/>
            <ac:picMk id="9" creationId="{8639E9A3-5176-235D-74FE-9FCEB5ACFE84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847721823" sldId="320"/>
        </pc:sldMkLst>
        <pc:spChg chg="mod">
          <ac:chgData name="Alex Julian Mantilla Rios" userId="98949caca94da381" providerId="LiveId" clId="{2B8DDAE7-F710-46F9-94D9-C4090DB27F6B}" dt="2024-05-17T05:12:48.745" v="989"/>
          <ac:spMkLst>
            <pc:docMk/>
            <pc:sldMk cId="1847721823" sldId="320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05:14:54.352" v="1005" actId="20577"/>
          <ac:spMkLst>
            <pc:docMk/>
            <pc:sldMk cId="1847721823" sldId="320"/>
            <ac:spMk id="3" creationId="{5490A983-ED1A-4583-1843-68A14F773382}"/>
          </ac:spMkLst>
        </pc:spChg>
        <pc:spChg chg="del">
          <ac:chgData name="Alex Julian Mantilla Rios" userId="98949caca94da381" providerId="LiveId" clId="{2B8DDAE7-F710-46F9-94D9-C4090DB27F6B}" dt="2024-05-17T05:12:17.643" v="982" actId="478"/>
          <ac:spMkLst>
            <pc:docMk/>
            <pc:sldMk cId="1847721823" sldId="320"/>
            <ac:spMk id="7" creationId="{4374E14D-7B9D-D4CC-FB2E-0B0BBC3A7FC3}"/>
          </ac:spMkLst>
        </pc:spChg>
        <pc:spChg chg="del">
          <ac:chgData name="Alex Julian Mantilla Rios" userId="98949caca94da381" providerId="LiveId" clId="{2B8DDAE7-F710-46F9-94D9-C4090DB27F6B}" dt="2024-05-17T05:12:17.643" v="982" actId="478"/>
          <ac:spMkLst>
            <pc:docMk/>
            <pc:sldMk cId="1847721823" sldId="320"/>
            <ac:spMk id="8" creationId="{9E826998-1DFC-E64A-B06F-1FF7214B3A54}"/>
          </ac:spMkLst>
        </pc:spChg>
        <pc:picChg chg="del">
          <ac:chgData name="Alex Julian Mantilla Rios" userId="98949caca94da381" providerId="LiveId" clId="{2B8DDAE7-F710-46F9-94D9-C4090DB27F6B}" dt="2024-05-17T05:12:15.379" v="981" actId="478"/>
          <ac:picMkLst>
            <pc:docMk/>
            <pc:sldMk cId="1847721823" sldId="320"/>
            <ac:picMk id="4" creationId="{8031D186-D358-0AC7-C4DB-EFDB7CD7E0D5}"/>
          </ac:picMkLst>
        </pc:picChg>
        <pc:picChg chg="add mod">
          <ac:chgData name="Alex Julian Mantilla Rios" userId="98949caca94da381" providerId="LiveId" clId="{2B8DDAE7-F710-46F9-94D9-C4090DB27F6B}" dt="2024-05-17T05:12:20.933" v="983"/>
          <ac:picMkLst>
            <pc:docMk/>
            <pc:sldMk cId="1847721823" sldId="320"/>
            <ac:picMk id="6" creationId="{9319EF02-5F47-92DA-32BA-686C90C9A61B}"/>
          </ac:picMkLst>
        </pc:picChg>
        <pc:picChg chg="add mod">
          <ac:chgData name="Alex Julian Mantilla Rios" userId="98949caca94da381" providerId="LiveId" clId="{2B8DDAE7-F710-46F9-94D9-C4090DB27F6B}" dt="2024-05-17T05:12:20.933" v="983"/>
          <ac:picMkLst>
            <pc:docMk/>
            <pc:sldMk cId="1847721823" sldId="320"/>
            <ac:picMk id="9" creationId="{A3AB18A7-8669-87E4-9380-88F11E6B2C46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583087530" sldId="321"/>
        </pc:sldMkLst>
        <pc:spChg chg="mod">
          <ac:chgData name="Alex Julian Mantilla Rios" userId="98949caca94da381" providerId="LiveId" clId="{2B8DDAE7-F710-46F9-94D9-C4090DB27F6B}" dt="2024-05-17T05:12:45.054" v="988"/>
          <ac:spMkLst>
            <pc:docMk/>
            <pc:sldMk cId="1583087530" sldId="321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05:14:58.148" v="1006"/>
          <ac:spMkLst>
            <pc:docMk/>
            <pc:sldMk cId="1583087530" sldId="321"/>
            <ac:spMk id="3" creationId="{5490A983-ED1A-4583-1843-68A14F773382}"/>
          </ac:spMkLst>
        </pc:spChg>
        <pc:spChg chg="add mod">
          <ac:chgData name="Alex Julian Mantilla Rios" userId="98949caca94da381" providerId="LiveId" clId="{2B8DDAE7-F710-46F9-94D9-C4090DB27F6B}" dt="2024-05-17T05:12:29.420" v="987"/>
          <ac:spMkLst>
            <pc:docMk/>
            <pc:sldMk cId="1583087530" sldId="321"/>
            <ac:spMk id="7" creationId="{30E6F912-2FF0-7AE2-DB3A-230A552F0376}"/>
          </ac:spMkLst>
        </pc:spChg>
        <pc:spChg chg="add mod">
          <ac:chgData name="Alex Julian Mantilla Rios" userId="98949caca94da381" providerId="LiveId" clId="{2B8DDAE7-F710-46F9-94D9-C4090DB27F6B}" dt="2024-05-17T05:12:29.420" v="987"/>
          <ac:spMkLst>
            <pc:docMk/>
            <pc:sldMk cId="1583087530" sldId="321"/>
            <ac:spMk id="8" creationId="{D7B68BEA-0895-B850-D6EA-B72FE5F4DB44}"/>
          </ac:spMkLst>
        </pc:spChg>
        <pc:picChg chg="add mod">
          <ac:chgData name="Alex Julian Mantilla Rios" userId="98949caca94da381" providerId="LiveId" clId="{2B8DDAE7-F710-46F9-94D9-C4090DB27F6B}" dt="2024-05-17T05:12:29.420" v="987"/>
          <ac:picMkLst>
            <pc:docMk/>
            <pc:sldMk cId="1583087530" sldId="321"/>
            <ac:picMk id="4" creationId="{6CE6B73F-CE77-91EF-1C18-6540263F8626}"/>
          </ac:picMkLst>
        </pc:picChg>
        <pc:picChg chg="del">
          <ac:chgData name="Alex Julian Mantilla Rios" userId="98949caca94da381" providerId="LiveId" clId="{2B8DDAE7-F710-46F9-94D9-C4090DB27F6B}" dt="2024-05-17T05:12:25.574" v="986" actId="478"/>
          <ac:picMkLst>
            <pc:docMk/>
            <pc:sldMk cId="1583087530" sldId="321"/>
            <ac:picMk id="6" creationId="{9319EF02-5F47-92DA-32BA-686C90C9A61B}"/>
          </ac:picMkLst>
        </pc:picChg>
        <pc:picChg chg="del">
          <ac:chgData name="Alex Julian Mantilla Rios" userId="98949caca94da381" providerId="LiveId" clId="{2B8DDAE7-F710-46F9-94D9-C4090DB27F6B}" dt="2024-05-17T05:12:25.230" v="985" actId="478"/>
          <ac:picMkLst>
            <pc:docMk/>
            <pc:sldMk cId="1583087530" sldId="321"/>
            <ac:picMk id="9" creationId="{A3AB18A7-8669-87E4-9380-88F11E6B2C46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3195606310" sldId="322"/>
        </pc:sldMkLst>
        <pc:spChg chg="mod">
          <ac:chgData name="Alex Julian Mantilla Rios" userId="98949caca94da381" providerId="LiveId" clId="{2B8DDAE7-F710-46F9-94D9-C4090DB27F6B}" dt="2024-05-17T05:13:30.340" v="994"/>
          <ac:spMkLst>
            <pc:docMk/>
            <pc:sldMk cId="3195606310" sldId="322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05:15:02.368" v="1012" actId="20577"/>
          <ac:spMkLst>
            <pc:docMk/>
            <pc:sldMk cId="3195606310" sldId="322"/>
            <ac:spMk id="3" creationId="{5490A983-ED1A-4583-1843-68A14F773382}"/>
          </ac:spMkLst>
        </pc:spChg>
        <pc:spChg chg="del">
          <ac:chgData name="Alex Julian Mantilla Rios" userId="98949caca94da381" providerId="LiveId" clId="{2B8DDAE7-F710-46F9-94D9-C4090DB27F6B}" dt="2024-05-17T05:13:22.241" v="992" actId="478"/>
          <ac:spMkLst>
            <pc:docMk/>
            <pc:sldMk cId="3195606310" sldId="322"/>
            <ac:spMk id="7" creationId="{30E6F912-2FF0-7AE2-DB3A-230A552F0376}"/>
          </ac:spMkLst>
        </pc:spChg>
        <pc:spChg chg="del">
          <ac:chgData name="Alex Julian Mantilla Rios" userId="98949caca94da381" providerId="LiveId" clId="{2B8DDAE7-F710-46F9-94D9-C4090DB27F6B}" dt="2024-05-17T05:13:22.241" v="992" actId="478"/>
          <ac:spMkLst>
            <pc:docMk/>
            <pc:sldMk cId="3195606310" sldId="322"/>
            <ac:spMk id="8" creationId="{D7B68BEA-0895-B850-D6EA-B72FE5F4DB44}"/>
          </ac:spMkLst>
        </pc:spChg>
        <pc:picChg chg="del">
          <ac:chgData name="Alex Julian Mantilla Rios" userId="98949caca94da381" providerId="LiveId" clId="{2B8DDAE7-F710-46F9-94D9-C4090DB27F6B}" dt="2024-05-17T05:13:21.172" v="991" actId="478"/>
          <ac:picMkLst>
            <pc:docMk/>
            <pc:sldMk cId="3195606310" sldId="322"/>
            <ac:picMk id="4" creationId="{6CE6B73F-CE77-91EF-1C18-6540263F8626}"/>
          </ac:picMkLst>
        </pc:picChg>
        <pc:picChg chg="add mod">
          <ac:chgData name="Alex Julian Mantilla Rios" userId="98949caca94da381" providerId="LiveId" clId="{2B8DDAE7-F710-46F9-94D9-C4090DB27F6B}" dt="2024-05-17T05:13:24.681" v="993"/>
          <ac:picMkLst>
            <pc:docMk/>
            <pc:sldMk cId="3195606310" sldId="322"/>
            <ac:picMk id="6" creationId="{7C2E091E-807E-D852-21BD-3824B1988058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863363344" sldId="323"/>
        </pc:sldMkLst>
        <pc:spChg chg="mod">
          <ac:chgData name="Alex Julian Mantilla Rios" userId="98949caca94da381" providerId="LiveId" clId="{2B8DDAE7-F710-46F9-94D9-C4090DB27F6B}" dt="2024-05-17T05:17:16.749" v="1019"/>
          <ac:spMkLst>
            <pc:docMk/>
            <pc:sldMk cId="1863363344" sldId="323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05:16:35.829" v="1016" actId="20577"/>
          <ac:spMkLst>
            <pc:docMk/>
            <pc:sldMk cId="1863363344" sldId="323"/>
            <ac:spMk id="3" creationId="{5490A983-ED1A-4583-1843-68A14F773382}"/>
          </ac:spMkLst>
        </pc:spChg>
        <pc:picChg chg="add mod modCrop">
          <ac:chgData name="Alex Julian Mantilla Rios" userId="98949caca94da381" providerId="LiveId" clId="{2B8DDAE7-F710-46F9-94D9-C4090DB27F6B}" dt="2024-05-17T05:18:01.245" v="1024" actId="732"/>
          <ac:picMkLst>
            <pc:docMk/>
            <pc:sldMk cId="1863363344" sldId="323"/>
            <ac:picMk id="4" creationId="{F47BE1A1-AE8A-3143-BECC-9ECC388FBBF9}"/>
          </ac:picMkLst>
        </pc:picChg>
        <pc:picChg chg="del">
          <ac:chgData name="Alex Julian Mantilla Rios" userId="98949caca94da381" providerId="LiveId" clId="{2B8DDAE7-F710-46F9-94D9-C4090DB27F6B}" dt="2024-05-17T05:13:38.177" v="996" actId="478"/>
          <ac:picMkLst>
            <pc:docMk/>
            <pc:sldMk cId="1863363344" sldId="323"/>
            <ac:picMk id="6" creationId="{7C2E091E-807E-D852-21BD-3824B1988058}"/>
          </ac:picMkLst>
        </pc:picChg>
        <pc:picChg chg="add mod">
          <ac:chgData name="Alex Julian Mantilla Rios" userId="98949caca94da381" providerId="LiveId" clId="{2B8DDAE7-F710-46F9-94D9-C4090DB27F6B}" dt="2024-05-17T05:13:42.294" v="997"/>
          <ac:picMkLst>
            <pc:docMk/>
            <pc:sldMk cId="1863363344" sldId="323"/>
            <ac:picMk id="7" creationId="{B37EAC27-3C6F-4F96-8CEF-4C716DB6D88A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945523440" sldId="324"/>
        </pc:sldMkLst>
        <pc:spChg chg="add mod">
          <ac:chgData name="Alex Julian Mantilla Rios" userId="98949caca94da381" providerId="LiveId" clId="{2B8DDAE7-F710-46F9-94D9-C4090DB27F6B}" dt="2024-05-17T05:17:31.708" v="1023"/>
          <ac:spMkLst>
            <pc:docMk/>
            <pc:sldMk cId="945523440" sldId="324"/>
            <ac:spMk id="8" creationId="{2ABF8939-0042-3362-7618-24C10D382D68}"/>
          </ac:spMkLst>
        </pc:spChg>
        <pc:spChg chg="add mod">
          <ac:chgData name="Alex Julian Mantilla Rios" userId="98949caca94da381" providerId="LiveId" clId="{2B8DDAE7-F710-46F9-94D9-C4090DB27F6B}" dt="2024-05-17T05:17:31.708" v="1023"/>
          <ac:spMkLst>
            <pc:docMk/>
            <pc:sldMk cId="945523440" sldId="324"/>
            <ac:spMk id="9" creationId="{384CBBA4-6D9B-0FA1-D3CE-9EBEB6A1218A}"/>
          </ac:spMkLst>
        </pc:spChg>
        <pc:picChg chg="del">
          <ac:chgData name="Alex Julian Mantilla Rios" userId="98949caca94da381" providerId="LiveId" clId="{2B8DDAE7-F710-46F9-94D9-C4090DB27F6B}" dt="2024-05-17T05:17:27.632" v="1021" actId="478"/>
          <ac:picMkLst>
            <pc:docMk/>
            <pc:sldMk cId="945523440" sldId="324"/>
            <ac:picMk id="4" creationId="{F47BE1A1-AE8A-3143-BECC-9ECC388FBBF9}"/>
          </ac:picMkLst>
        </pc:picChg>
        <pc:picChg chg="add mod">
          <ac:chgData name="Alex Julian Mantilla Rios" userId="98949caca94da381" providerId="LiveId" clId="{2B8DDAE7-F710-46F9-94D9-C4090DB27F6B}" dt="2024-05-17T05:17:31.708" v="1023"/>
          <ac:picMkLst>
            <pc:docMk/>
            <pc:sldMk cId="945523440" sldId="324"/>
            <ac:picMk id="6" creationId="{D176815B-602E-3B39-9631-AE2DF4E87919}"/>
          </ac:picMkLst>
        </pc:picChg>
        <pc:picChg chg="del">
          <ac:chgData name="Alex Julian Mantilla Rios" userId="98949caca94da381" providerId="LiveId" clId="{2B8DDAE7-F710-46F9-94D9-C4090DB27F6B}" dt="2024-05-17T05:17:27.954" v="1022" actId="478"/>
          <ac:picMkLst>
            <pc:docMk/>
            <pc:sldMk cId="945523440" sldId="324"/>
            <ac:picMk id="7" creationId="{B37EAC27-3C6F-4F96-8CEF-4C716DB6D88A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8:25.482" v="1879" actId="20577"/>
        <pc:sldMkLst>
          <pc:docMk/>
          <pc:sldMk cId="2671853329" sldId="325"/>
        </pc:sldMkLst>
        <pc:spChg chg="mod">
          <ac:chgData name="Alex Julian Mantilla Rios" userId="98949caca94da381" providerId="LiveId" clId="{2B8DDAE7-F710-46F9-94D9-C4090DB27F6B}" dt="2024-05-17T05:29:42.140" v="1095" actId="20577"/>
          <ac:spMkLst>
            <pc:docMk/>
            <pc:sldMk cId="2671853329" sldId="325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13:38:25.482" v="1879" actId="20577"/>
          <ac:spMkLst>
            <pc:docMk/>
            <pc:sldMk cId="2671853329" sldId="325"/>
            <ac:spMk id="3" creationId="{5490A983-ED1A-4583-1843-68A14F773382}"/>
          </ac:spMkLst>
        </pc:spChg>
        <pc:spChg chg="del">
          <ac:chgData name="Alex Julian Mantilla Rios" userId="98949caca94da381" providerId="LiveId" clId="{2B8DDAE7-F710-46F9-94D9-C4090DB27F6B}" dt="2024-05-17T05:28:38.019" v="1079" actId="478"/>
          <ac:spMkLst>
            <pc:docMk/>
            <pc:sldMk cId="2671853329" sldId="325"/>
            <ac:spMk id="8" creationId="{2ABF8939-0042-3362-7618-24C10D382D68}"/>
          </ac:spMkLst>
        </pc:spChg>
        <pc:spChg chg="del">
          <ac:chgData name="Alex Julian Mantilla Rios" userId="98949caca94da381" providerId="LiveId" clId="{2B8DDAE7-F710-46F9-94D9-C4090DB27F6B}" dt="2024-05-17T05:28:38.019" v="1079" actId="478"/>
          <ac:spMkLst>
            <pc:docMk/>
            <pc:sldMk cId="2671853329" sldId="325"/>
            <ac:spMk id="9" creationId="{384CBBA4-6D9B-0FA1-D3CE-9EBEB6A1218A}"/>
          </ac:spMkLst>
        </pc:spChg>
        <pc:spChg chg="add del">
          <ac:chgData name="Alex Julian Mantilla Rios" userId="98949caca94da381" providerId="LiveId" clId="{2B8DDAE7-F710-46F9-94D9-C4090DB27F6B}" dt="2024-05-17T05:29:58.091" v="1097" actId="22"/>
          <ac:spMkLst>
            <pc:docMk/>
            <pc:sldMk cId="2671853329" sldId="325"/>
            <ac:spMk id="10" creationId="{2ED3D8AC-F4C2-06FA-655F-4A4838733132}"/>
          </ac:spMkLst>
        </pc:spChg>
        <pc:picChg chg="add mod">
          <ac:chgData name="Alex Julian Mantilla Rios" userId="98949caca94da381" providerId="LiveId" clId="{2B8DDAE7-F710-46F9-94D9-C4090DB27F6B}" dt="2024-05-17T05:29:00.754" v="1080"/>
          <ac:picMkLst>
            <pc:docMk/>
            <pc:sldMk cId="2671853329" sldId="325"/>
            <ac:picMk id="4" creationId="{8EA15CDC-3877-B739-EEC4-4C4FD328A4A4}"/>
          </ac:picMkLst>
        </pc:picChg>
        <pc:picChg chg="del">
          <ac:chgData name="Alex Julian Mantilla Rios" userId="98949caca94da381" providerId="LiveId" clId="{2B8DDAE7-F710-46F9-94D9-C4090DB27F6B}" dt="2024-05-17T05:28:36.481" v="1078" actId="478"/>
          <ac:picMkLst>
            <pc:docMk/>
            <pc:sldMk cId="2671853329" sldId="325"/>
            <ac:picMk id="6" creationId="{D176815B-602E-3B39-9631-AE2DF4E87919}"/>
          </ac:picMkLst>
        </pc:picChg>
      </pc:sldChg>
      <pc:sldChg chg="addSp delSp modSp add mod modTransition modAnim">
        <pc:chgData name="Alex Julian Mantilla Rios" userId="98949caca94da381" providerId="LiveId" clId="{2B8DDAE7-F710-46F9-94D9-C4090DB27F6B}" dt="2024-05-17T13:38:45.156" v="1881"/>
        <pc:sldMkLst>
          <pc:docMk/>
          <pc:sldMk cId="1626354882" sldId="326"/>
        </pc:sldMkLst>
        <pc:spChg chg="mod">
          <ac:chgData name="Alex Julian Mantilla Rios" userId="98949caca94da381" providerId="LiveId" clId="{2B8DDAE7-F710-46F9-94D9-C4090DB27F6B}" dt="2024-05-17T13:38:38.406" v="1880"/>
          <ac:spMkLst>
            <pc:docMk/>
            <pc:sldMk cId="1626354882" sldId="326"/>
            <ac:spMk id="3" creationId="{5490A983-ED1A-4583-1843-68A14F773382}"/>
          </ac:spMkLst>
        </pc:spChg>
        <pc:spChg chg="add mod">
          <ac:chgData name="Alex Julian Mantilla Rios" userId="98949caca94da381" providerId="LiveId" clId="{2B8DDAE7-F710-46F9-94D9-C4090DB27F6B}" dt="2024-05-17T05:30:10.432" v="1100"/>
          <ac:spMkLst>
            <pc:docMk/>
            <pc:sldMk cId="1626354882" sldId="326"/>
            <ac:spMk id="6" creationId="{45494D8A-2C55-96E9-5992-7448FC84CFE4}"/>
          </ac:spMkLst>
        </pc:spChg>
        <pc:spChg chg="add mod">
          <ac:chgData name="Alex Julian Mantilla Rios" userId="98949caca94da381" providerId="LiveId" clId="{2B8DDAE7-F710-46F9-94D9-C4090DB27F6B}" dt="2024-05-17T05:30:10.432" v="1100"/>
          <ac:spMkLst>
            <pc:docMk/>
            <pc:sldMk cId="1626354882" sldId="326"/>
            <ac:spMk id="7" creationId="{E1A0B990-DFC8-9940-C142-4B085F76DBFE}"/>
          </ac:spMkLst>
        </pc:spChg>
        <pc:picChg chg="del">
          <ac:chgData name="Alex Julian Mantilla Rios" userId="98949caca94da381" providerId="LiveId" clId="{2B8DDAE7-F710-46F9-94D9-C4090DB27F6B}" dt="2024-05-17T05:30:03.295" v="1099" actId="478"/>
          <ac:picMkLst>
            <pc:docMk/>
            <pc:sldMk cId="1626354882" sldId="326"/>
            <ac:picMk id="4" creationId="{8EA15CDC-3877-B739-EEC4-4C4FD328A4A4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253687410" sldId="327"/>
        </pc:sldMkLst>
        <pc:spChg chg="del">
          <ac:chgData name="Alex Julian Mantilla Rios" userId="98949caca94da381" providerId="LiveId" clId="{2B8DDAE7-F710-46F9-94D9-C4090DB27F6B}" dt="2024-05-17T05:30:24.532" v="1104" actId="478"/>
          <ac:spMkLst>
            <pc:docMk/>
            <pc:sldMk cId="2253687410" sldId="327"/>
            <ac:spMk id="6" creationId="{45494D8A-2C55-96E9-5992-7448FC84CFE4}"/>
          </ac:spMkLst>
        </pc:spChg>
        <pc:spChg chg="del">
          <ac:chgData name="Alex Julian Mantilla Rios" userId="98949caca94da381" providerId="LiveId" clId="{2B8DDAE7-F710-46F9-94D9-C4090DB27F6B}" dt="2024-05-17T05:30:19.690" v="1102" actId="478"/>
          <ac:spMkLst>
            <pc:docMk/>
            <pc:sldMk cId="2253687410" sldId="327"/>
            <ac:spMk id="7" creationId="{E1A0B990-DFC8-9940-C142-4B085F76DBFE}"/>
          </ac:spMkLst>
        </pc:spChg>
        <pc:spChg chg="add del mod">
          <ac:chgData name="Alex Julian Mantilla Rios" userId="98949caca94da381" providerId="LiveId" clId="{2B8DDAE7-F710-46F9-94D9-C4090DB27F6B}" dt="2024-05-17T05:30:21.935" v="1103" actId="478"/>
          <ac:spMkLst>
            <pc:docMk/>
            <pc:sldMk cId="2253687410" sldId="327"/>
            <ac:spMk id="8" creationId="{4BA51761-35EE-85D4-7699-73FA2F4B4D62}"/>
          </ac:spMkLst>
        </pc:spChg>
        <pc:picChg chg="add mod">
          <ac:chgData name="Alex Julian Mantilla Rios" userId="98949caca94da381" providerId="LiveId" clId="{2B8DDAE7-F710-46F9-94D9-C4090DB27F6B}" dt="2024-05-17T05:30:29.976" v="1105"/>
          <ac:picMkLst>
            <pc:docMk/>
            <pc:sldMk cId="2253687410" sldId="327"/>
            <ac:picMk id="9" creationId="{CF692038-F165-9263-577E-78F20098195A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604217205" sldId="328"/>
        </pc:sldMkLst>
        <pc:spChg chg="add mod">
          <ac:chgData name="Alex Julian Mantilla Rios" userId="98949caca94da381" providerId="LiveId" clId="{2B8DDAE7-F710-46F9-94D9-C4090DB27F6B}" dt="2024-05-17T05:31:02.587" v="1112"/>
          <ac:spMkLst>
            <pc:docMk/>
            <pc:sldMk cId="2604217205" sldId="328"/>
            <ac:spMk id="6" creationId="{22FFA565-74BE-59D7-9A65-319FD8436725}"/>
          </ac:spMkLst>
        </pc:spChg>
        <pc:picChg chg="add mod">
          <ac:chgData name="Alex Julian Mantilla Rios" userId="98949caca94da381" providerId="LiveId" clId="{2B8DDAE7-F710-46F9-94D9-C4090DB27F6B}" dt="2024-05-17T05:31:02.587" v="1112"/>
          <ac:picMkLst>
            <pc:docMk/>
            <pc:sldMk cId="2604217205" sldId="328"/>
            <ac:picMk id="4" creationId="{933C9E73-1AAB-56A0-170B-49A18EB6A03C}"/>
          </ac:picMkLst>
        </pc:picChg>
        <pc:picChg chg="del">
          <ac:chgData name="Alex Julian Mantilla Rios" userId="98949caca94da381" providerId="LiveId" clId="{2B8DDAE7-F710-46F9-94D9-C4090DB27F6B}" dt="2024-05-17T05:30:50.455" v="1107" actId="478"/>
          <ac:picMkLst>
            <pc:docMk/>
            <pc:sldMk cId="2604217205" sldId="328"/>
            <ac:picMk id="9" creationId="{CF692038-F165-9263-577E-78F20098195A}"/>
          </ac:picMkLst>
        </pc:picChg>
      </pc:sldChg>
      <pc:sldChg chg="addSp modSp add modTransition">
        <pc:chgData name="Alex Julian Mantilla Rios" userId="98949caca94da381" providerId="LiveId" clId="{2B8DDAE7-F710-46F9-94D9-C4090DB27F6B}" dt="2024-05-17T13:31:31.805" v="1844"/>
        <pc:sldMkLst>
          <pc:docMk/>
          <pc:sldMk cId="2479014050" sldId="329"/>
        </pc:sldMkLst>
        <pc:spChg chg="add mod">
          <ac:chgData name="Alex Julian Mantilla Rios" userId="98949caca94da381" providerId="LiveId" clId="{2B8DDAE7-F710-46F9-94D9-C4090DB27F6B}" dt="2024-05-17T05:31:11.822" v="1113"/>
          <ac:spMkLst>
            <pc:docMk/>
            <pc:sldMk cId="2479014050" sldId="329"/>
            <ac:spMk id="6" creationId="{833D31CD-0519-B82D-F731-3A62A868D22E}"/>
          </ac:spMkLst>
        </pc:spChg>
        <pc:picChg chg="add mod">
          <ac:chgData name="Alex Julian Mantilla Rios" userId="98949caca94da381" providerId="LiveId" clId="{2B8DDAE7-F710-46F9-94D9-C4090DB27F6B}" dt="2024-05-17T05:31:11.822" v="1113"/>
          <ac:picMkLst>
            <pc:docMk/>
            <pc:sldMk cId="2479014050" sldId="329"/>
            <ac:picMk id="4" creationId="{0649B7C1-116C-489C-2B91-A82D48A018C5}"/>
          </ac:picMkLst>
        </pc:picChg>
        <pc:cxnChg chg="add mod">
          <ac:chgData name="Alex Julian Mantilla Rios" userId="98949caca94da381" providerId="LiveId" clId="{2B8DDAE7-F710-46F9-94D9-C4090DB27F6B}" dt="2024-05-17T05:31:11.822" v="1113"/>
          <ac:cxnSpMkLst>
            <pc:docMk/>
            <pc:sldMk cId="2479014050" sldId="329"/>
            <ac:cxnSpMk id="7" creationId="{86D12C53-74BD-6657-A067-EF9D649B174C}"/>
          </ac:cxnSpMkLst>
        </pc:cxnChg>
        <pc:cxnChg chg="add mod">
          <ac:chgData name="Alex Julian Mantilla Rios" userId="98949caca94da381" providerId="LiveId" clId="{2B8DDAE7-F710-46F9-94D9-C4090DB27F6B}" dt="2024-05-17T05:31:11.822" v="1113"/>
          <ac:cxnSpMkLst>
            <pc:docMk/>
            <pc:sldMk cId="2479014050" sldId="329"/>
            <ac:cxnSpMk id="8" creationId="{29A695F7-8E0F-0BC5-8863-14D1516163A6}"/>
          </ac:cxnSpMkLst>
        </pc:cxnChg>
        <pc:cxnChg chg="add mod">
          <ac:chgData name="Alex Julian Mantilla Rios" userId="98949caca94da381" providerId="LiveId" clId="{2B8DDAE7-F710-46F9-94D9-C4090DB27F6B}" dt="2024-05-17T05:31:11.822" v="1113"/>
          <ac:cxnSpMkLst>
            <pc:docMk/>
            <pc:sldMk cId="2479014050" sldId="329"/>
            <ac:cxnSpMk id="9" creationId="{BC528FC9-666E-65BE-3BB2-CBB00C7FBB74}"/>
          </ac:cxnSpMkLst>
        </pc:cxnChg>
      </pc:sldChg>
      <pc:sldChg chg="addSp modSp add modTransition">
        <pc:chgData name="Alex Julian Mantilla Rios" userId="98949caca94da381" providerId="LiveId" clId="{2B8DDAE7-F710-46F9-94D9-C4090DB27F6B}" dt="2024-05-17T13:31:31.805" v="1844"/>
        <pc:sldMkLst>
          <pc:docMk/>
          <pc:sldMk cId="3080752665" sldId="330"/>
        </pc:sldMkLst>
        <pc:spChg chg="add mod">
          <ac:chgData name="Alex Julian Mantilla Rios" userId="98949caca94da381" providerId="LiveId" clId="{2B8DDAE7-F710-46F9-94D9-C4090DB27F6B}" dt="2024-05-17T05:31:17.483" v="1114"/>
          <ac:spMkLst>
            <pc:docMk/>
            <pc:sldMk cId="3080752665" sldId="330"/>
            <ac:spMk id="6" creationId="{51BBD5AF-C2B4-35AF-D239-872223E80C26}"/>
          </ac:spMkLst>
        </pc:spChg>
        <pc:picChg chg="add mod">
          <ac:chgData name="Alex Julian Mantilla Rios" userId="98949caca94da381" providerId="LiveId" clId="{2B8DDAE7-F710-46F9-94D9-C4090DB27F6B}" dt="2024-05-17T05:31:17.483" v="1114"/>
          <ac:picMkLst>
            <pc:docMk/>
            <pc:sldMk cId="3080752665" sldId="330"/>
            <ac:picMk id="4" creationId="{8FA7B754-8F14-FC24-DAC4-2617136BD015}"/>
          </ac:picMkLst>
        </pc:picChg>
      </pc:sldChg>
      <pc:sldChg chg="addSp modSp add modTransition">
        <pc:chgData name="Alex Julian Mantilla Rios" userId="98949caca94da381" providerId="LiveId" clId="{2B8DDAE7-F710-46F9-94D9-C4090DB27F6B}" dt="2024-05-17T13:31:31.805" v="1844"/>
        <pc:sldMkLst>
          <pc:docMk/>
          <pc:sldMk cId="1356298388" sldId="331"/>
        </pc:sldMkLst>
        <pc:spChg chg="add mod">
          <ac:chgData name="Alex Julian Mantilla Rios" userId="98949caca94da381" providerId="LiveId" clId="{2B8DDAE7-F710-46F9-94D9-C4090DB27F6B}" dt="2024-05-17T05:31:28.619" v="1115"/>
          <ac:spMkLst>
            <pc:docMk/>
            <pc:sldMk cId="1356298388" sldId="331"/>
            <ac:spMk id="6" creationId="{D305A49E-2CDF-309D-1B32-0B1220565080}"/>
          </ac:spMkLst>
        </pc:spChg>
        <pc:spChg chg="add mod">
          <ac:chgData name="Alex Julian Mantilla Rios" userId="98949caca94da381" providerId="LiveId" clId="{2B8DDAE7-F710-46F9-94D9-C4090DB27F6B}" dt="2024-05-17T05:31:28.619" v="1115"/>
          <ac:spMkLst>
            <pc:docMk/>
            <pc:sldMk cId="1356298388" sldId="331"/>
            <ac:spMk id="10" creationId="{00FDCA10-5E19-A125-7BCC-2DEC877DB1A6}"/>
          </ac:spMkLst>
        </pc:spChg>
        <pc:spChg chg="add mod">
          <ac:chgData name="Alex Julian Mantilla Rios" userId="98949caca94da381" providerId="LiveId" clId="{2B8DDAE7-F710-46F9-94D9-C4090DB27F6B}" dt="2024-05-17T05:31:28.619" v="1115"/>
          <ac:spMkLst>
            <pc:docMk/>
            <pc:sldMk cId="1356298388" sldId="331"/>
            <ac:spMk id="11" creationId="{FCCA1530-CD0E-D19F-4E32-9EBEC3BD3940}"/>
          </ac:spMkLst>
        </pc:spChg>
        <pc:picChg chg="add mod">
          <ac:chgData name="Alex Julian Mantilla Rios" userId="98949caca94da381" providerId="LiveId" clId="{2B8DDAE7-F710-46F9-94D9-C4090DB27F6B}" dt="2024-05-17T05:31:28.619" v="1115"/>
          <ac:picMkLst>
            <pc:docMk/>
            <pc:sldMk cId="1356298388" sldId="331"/>
            <ac:picMk id="4" creationId="{64CDD6D2-0607-9E28-1283-9A32CFFE4B9E}"/>
          </ac:picMkLst>
        </pc:picChg>
        <pc:cxnChg chg="add mod">
          <ac:chgData name="Alex Julian Mantilla Rios" userId="98949caca94da381" providerId="LiveId" clId="{2B8DDAE7-F710-46F9-94D9-C4090DB27F6B}" dt="2024-05-17T05:31:28.619" v="1115"/>
          <ac:cxnSpMkLst>
            <pc:docMk/>
            <pc:sldMk cId="1356298388" sldId="331"/>
            <ac:cxnSpMk id="7" creationId="{A551AB88-C31D-27ED-AAEB-6A22C4052584}"/>
          </ac:cxnSpMkLst>
        </pc:cxnChg>
        <pc:cxnChg chg="add mod">
          <ac:chgData name="Alex Julian Mantilla Rios" userId="98949caca94da381" providerId="LiveId" clId="{2B8DDAE7-F710-46F9-94D9-C4090DB27F6B}" dt="2024-05-17T05:31:28.619" v="1115"/>
          <ac:cxnSpMkLst>
            <pc:docMk/>
            <pc:sldMk cId="1356298388" sldId="331"/>
            <ac:cxnSpMk id="8" creationId="{4D878866-99E0-D73B-3FBE-D296D57D0436}"/>
          </ac:cxnSpMkLst>
        </pc:cxnChg>
        <pc:cxnChg chg="add mod">
          <ac:chgData name="Alex Julian Mantilla Rios" userId="98949caca94da381" providerId="LiveId" clId="{2B8DDAE7-F710-46F9-94D9-C4090DB27F6B}" dt="2024-05-17T05:31:28.619" v="1115"/>
          <ac:cxnSpMkLst>
            <pc:docMk/>
            <pc:sldMk cId="1356298388" sldId="331"/>
            <ac:cxnSpMk id="9" creationId="{3DB42A0A-2660-AAA6-E742-F8769B4C4AB8}"/>
          </ac:cxnSpMkLst>
        </pc:cxnChg>
      </pc:sldChg>
      <pc:sldChg chg="addSp modSp add modTransition">
        <pc:chgData name="Alex Julian Mantilla Rios" userId="98949caca94da381" providerId="LiveId" clId="{2B8DDAE7-F710-46F9-94D9-C4090DB27F6B}" dt="2024-05-17T13:31:31.805" v="1844"/>
        <pc:sldMkLst>
          <pc:docMk/>
          <pc:sldMk cId="2663648827" sldId="332"/>
        </pc:sldMkLst>
        <pc:spChg chg="add mod">
          <ac:chgData name="Alex Julian Mantilla Rios" userId="98949caca94da381" providerId="LiveId" clId="{2B8DDAE7-F710-46F9-94D9-C4090DB27F6B}" dt="2024-05-17T05:31:37.980" v="1116"/>
          <ac:spMkLst>
            <pc:docMk/>
            <pc:sldMk cId="2663648827" sldId="332"/>
            <ac:spMk id="8" creationId="{A179E206-9BC9-8CAC-9DF9-B5FB85B649E2}"/>
          </ac:spMkLst>
        </pc:spChg>
        <pc:spChg chg="add mod">
          <ac:chgData name="Alex Julian Mantilla Rios" userId="98949caca94da381" providerId="LiveId" clId="{2B8DDAE7-F710-46F9-94D9-C4090DB27F6B}" dt="2024-05-17T05:31:37.980" v="1116"/>
          <ac:spMkLst>
            <pc:docMk/>
            <pc:sldMk cId="2663648827" sldId="332"/>
            <ac:spMk id="12" creationId="{C89552EC-01E9-2CDF-8746-86A1CC8A60BF}"/>
          </ac:spMkLst>
        </pc:spChg>
        <pc:spChg chg="add mod">
          <ac:chgData name="Alex Julian Mantilla Rios" userId="98949caca94da381" providerId="LiveId" clId="{2B8DDAE7-F710-46F9-94D9-C4090DB27F6B}" dt="2024-05-17T05:31:37.980" v="1116"/>
          <ac:spMkLst>
            <pc:docMk/>
            <pc:sldMk cId="2663648827" sldId="332"/>
            <ac:spMk id="14" creationId="{CB99DA3E-5EE9-7CA1-63C4-4C4FB3497FF0}"/>
          </ac:spMkLst>
        </pc:spChg>
        <pc:picChg chg="add mod">
          <ac:chgData name="Alex Julian Mantilla Rios" userId="98949caca94da381" providerId="LiveId" clId="{2B8DDAE7-F710-46F9-94D9-C4090DB27F6B}" dt="2024-05-17T05:31:37.980" v="1116"/>
          <ac:picMkLst>
            <pc:docMk/>
            <pc:sldMk cId="2663648827" sldId="332"/>
            <ac:picMk id="4" creationId="{71234794-EF34-6FBF-02A6-1BF53273F6CC}"/>
          </ac:picMkLst>
        </pc:picChg>
        <pc:cxnChg chg="add mod">
          <ac:chgData name="Alex Julian Mantilla Rios" userId="98949caca94da381" providerId="LiveId" clId="{2B8DDAE7-F710-46F9-94D9-C4090DB27F6B}" dt="2024-05-17T05:31:37.980" v="1116"/>
          <ac:cxnSpMkLst>
            <pc:docMk/>
            <pc:sldMk cId="2663648827" sldId="332"/>
            <ac:cxnSpMk id="6" creationId="{32C838EE-BC75-0AB0-11B8-B63D4FF2233E}"/>
          </ac:cxnSpMkLst>
        </pc:cxnChg>
        <pc:cxnChg chg="add mod">
          <ac:chgData name="Alex Julian Mantilla Rios" userId="98949caca94da381" providerId="LiveId" clId="{2B8DDAE7-F710-46F9-94D9-C4090DB27F6B}" dt="2024-05-17T05:31:37.980" v="1116"/>
          <ac:cxnSpMkLst>
            <pc:docMk/>
            <pc:sldMk cId="2663648827" sldId="332"/>
            <ac:cxnSpMk id="7" creationId="{F45B5B52-D6E9-2D29-D0D6-1A7A74918045}"/>
          </ac:cxnSpMkLst>
        </pc:cxnChg>
        <pc:cxnChg chg="add mod">
          <ac:chgData name="Alex Julian Mantilla Rios" userId="98949caca94da381" providerId="LiveId" clId="{2B8DDAE7-F710-46F9-94D9-C4090DB27F6B}" dt="2024-05-17T05:31:37.980" v="1116"/>
          <ac:cxnSpMkLst>
            <pc:docMk/>
            <pc:sldMk cId="2663648827" sldId="332"/>
            <ac:cxnSpMk id="9" creationId="{E12D2C1F-A24C-3818-D0FF-3900D67F9664}"/>
          </ac:cxnSpMkLst>
        </pc:cxnChg>
        <pc:cxnChg chg="add mod">
          <ac:chgData name="Alex Julian Mantilla Rios" userId="98949caca94da381" providerId="LiveId" clId="{2B8DDAE7-F710-46F9-94D9-C4090DB27F6B}" dt="2024-05-17T05:31:37.980" v="1116"/>
          <ac:cxnSpMkLst>
            <pc:docMk/>
            <pc:sldMk cId="2663648827" sldId="332"/>
            <ac:cxnSpMk id="10" creationId="{C94B0374-D427-DBF9-EA19-D2B8B5C59677}"/>
          </ac:cxnSpMkLst>
        </pc:cxnChg>
        <pc:cxnChg chg="add mod">
          <ac:chgData name="Alex Julian Mantilla Rios" userId="98949caca94da381" providerId="LiveId" clId="{2B8DDAE7-F710-46F9-94D9-C4090DB27F6B}" dt="2024-05-17T05:31:37.980" v="1116"/>
          <ac:cxnSpMkLst>
            <pc:docMk/>
            <pc:sldMk cId="2663648827" sldId="332"/>
            <ac:cxnSpMk id="11" creationId="{F6394AE0-17B1-5ADD-14F9-DF49F79A4EF5}"/>
          </ac:cxnSpMkLst>
        </pc:cxnChg>
        <pc:cxnChg chg="add mod">
          <ac:chgData name="Alex Julian Mantilla Rios" userId="98949caca94da381" providerId="LiveId" clId="{2B8DDAE7-F710-46F9-94D9-C4090DB27F6B}" dt="2024-05-17T05:31:37.980" v="1116"/>
          <ac:cxnSpMkLst>
            <pc:docMk/>
            <pc:sldMk cId="2663648827" sldId="332"/>
            <ac:cxnSpMk id="13" creationId="{43222384-D954-ECFA-32BA-67E794DA357B}"/>
          </ac:cxnSpMkLst>
        </pc:cxn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43599661" sldId="333"/>
        </pc:sldMkLst>
        <pc:spChg chg="del">
          <ac:chgData name="Alex Julian Mantilla Rios" userId="98949caca94da381" providerId="LiveId" clId="{2B8DDAE7-F710-46F9-94D9-C4090DB27F6B}" dt="2024-05-17T05:31:53.185" v="1121" actId="478"/>
          <ac:spMkLst>
            <pc:docMk/>
            <pc:sldMk cId="143599661" sldId="333"/>
            <ac:spMk id="6" creationId="{51BBD5AF-C2B4-35AF-D239-872223E80C26}"/>
          </ac:spMkLst>
        </pc:spChg>
        <pc:spChg chg="add mod">
          <ac:chgData name="Alex Julian Mantilla Rios" userId="98949caca94da381" providerId="LiveId" clId="{2B8DDAE7-F710-46F9-94D9-C4090DB27F6B}" dt="2024-05-17T05:32:06.202" v="1125"/>
          <ac:spMkLst>
            <pc:docMk/>
            <pc:sldMk cId="143599661" sldId="333"/>
            <ac:spMk id="8" creationId="{0466706E-FF11-481C-F7ED-F36D65881B26}"/>
          </ac:spMkLst>
        </pc:spChg>
        <pc:picChg chg="del">
          <ac:chgData name="Alex Julian Mantilla Rios" userId="98949caca94da381" providerId="LiveId" clId="{2B8DDAE7-F710-46F9-94D9-C4090DB27F6B}" dt="2024-05-17T05:31:55.385" v="1122" actId="478"/>
          <ac:picMkLst>
            <pc:docMk/>
            <pc:sldMk cId="143599661" sldId="333"/>
            <ac:picMk id="4" creationId="{8FA7B754-8F14-FC24-DAC4-2617136BD015}"/>
          </ac:picMkLst>
        </pc:picChg>
        <pc:picChg chg="add mod">
          <ac:chgData name="Alex Julian Mantilla Rios" userId="98949caca94da381" providerId="LiveId" clId="{2B8DDAE7-F710-46F9-94D9-C4090DB27F6B}" dt="2024-05-17T05:32:06.202" v="1125"/>
          <ac:picMkLst>
            <pc:docMk/>
            <pc:sldMk cId="143599661" sldId="333"/>
            <ac:picMk id="7" creationId="{698228F2-E0ED-2733-464A-26B397D8F061}"/>
          </ac:picMkLst>
        </pc:picChg>
      </pc:sldChg>
      <pc:sldChg chg="add del">
        <pc:chgData name="Alex Julian Mantilla Rios" userId="98949caca94da381" providerId="LiveId" clId="{2B8DDAE7-F710-46F9-94D9-C4090DB27F6B}" dt="2024-05-17T05:31:46.752" v="1118"/>
        <pc:sldMkLst>
          <pc:docMk/>
          <pc:sldMk cId="3489434585" sldId="333"/>
        </pc:sldMkLst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807387123" sldId="334"/>
        </pc:sldMkLst>
        <pc:spChg chg="del">
          <ac:chgData name="Alex Julian Mantilla Rios" userId="98949caca94da381" providerId="LiveId" clId="{2B8DDAE7-F710-46F9-94D9-C4090DB27F6B}" dt="2024-05-17T05:31:57.445" v="1123" actId="478"/>
          <ac:spMkLst>
            <pc:docMk/>
            <pc:sldMk cId="1807387123" sldId="334"/>
            <ac:spMk id="6" creationId="{51BBD5AF-C2B4-35AF-D239-872223E80C26}"/>
          </ac:spMkLst>
        </pc:spChg>
        <pc:picChg chg="del">
          <ac:chgData name="Alex Julian Mantilla Rios" userId="98949caca94da381" providerId="LiveId" clId="{2B8DDAE7-F710-46F9-94D9-C4090DB27F6B}" dt="2024-05-17T05:31:57.877" v="1124" actId="478"/>
          <ac:picMkLst>
            <pc:docMk/>
            <pc:sldMk cId="1807387123" sldId="334"/>
            <ac:picMk id="4" creationId="{8FA7B754-8F14-FC24-DAC4-2617136BD015}"/>
          </ac:picMkLst>
        </pc:picChg>
        <pc:picChg chg="add mod">
          <ac:chgData name="Alex Julian Mantilla Rios" userId="98949caca94da381" providerId="LiveId" clId="{2B8DDAE7-F710-46F9-94D9-C4090DB27F6B}" dt="2024-05-17T05:32:12.247" v="1126"/>
          <ac:picMkLst>
            <pc:docMk/>
            <pc:sldMk cId="1807387123" sldId="334"/>
            <ac:picMk id="7" creationId="{E8792765-11BF-3131-8519-A2BB6C033496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3349429308" sldId="335"/>
        </pc:sldMkLst>
        <pc:graphicFrameChg chg="add mod">
          <ac:chgData name="Alex Julian Mantilla Rios" userId="98949caca94da381" providerId="LiveId" clId="{2B8DDAE7-F710-46F9-94D9-C4090DB27F6B}" dt="2024-05-17T05:41:41.207" v="1146"/>
          <ac:graphicFrameMkLst>
            <pc:docMk/>
            <pc:sldMk cId="3349429308" sldId="335"/>
            <ac:graphicFrameMk id="4" creationId="{039EBF7D-0A61-B4F4-8C8A-D93B88956044}"/>
          </ac:graphicFrameMkLst>
        </pc:graphicFrameChg>
        <pc:graphicFrameChg chg="add del mod">
          <ac:chgData name="Alex Julian Mantilla Rios" userId="98949caca94da381" providerId="LiveId" clId="{2B8DDAE7-F710-46F9-94D9-C4090DB27F6B}" dt="2024-05-17T05:47:44.196" v="1156" actId="478"/>
          <ac:graphicFrameMkLst>
            <pc:docMk/>
            <pc:sldMk cId="3349429308" sldId="335"/>
            <ac:graphicFrameMk id="6" creationId="{0FAD9D2D-1DED-6A7A-FD95-7313B3C63E37}"/>
          </ac:graphicFrameMkLst>
        </pc:graphicFrameChg>
        <pc:graphicFrameChg chg="add del mod">
          <ac:chgData name="Alex Julian Mantilla Rios" userId="98949caca94da381" providerId="LiveId" clId="{2B8DDAE7-F710-46F9-94D9-C4090DB27F6B}" dt="2024-05-17T05:48:06.126" v="1161" actId="21"/>
          <ac:graphicFrameMkLst>
            <pc:docMk/>
            <pc:sldMk cId="3349429308" sldId="335"/>
            <ac:graphicFrameMk id="8" creationId="{0FAD9D2D-1DED-6A7A-FD95-7313B3C63E37}"/>
          </ac:graphicFrameMkLst>
        </pc:graphicFrameChg>
        <pc:picChg chg="del">
          <ac:chgData name="Alex Julian Mantilla Rios" userId="98949caca94da381" providerId="LiveId" clId="{2B8DDAE7-F710-46F9-94D9-C4090DB27F6B}" dt="2024-05-17T05:39:01.677" v="1128" actId="478"/>
          <ac:picMkLst>
            <pc:docMk/>
            <pc:sldMk cId="3349429308" sldId="335"/>
            <ac:picMk id="7" creationId="{E8792765-11BF-3131-8519-A2BB6C033496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871323391" sldId="336"/>
        </pc:sldMkLst>
        <pc:graphicFrameChg chg="del">
          <ac:chgData name="Alex Julian Mantilla Rios" userId="98949caca94da381" providerId="LiveId" clId="{2B8DDAE7-F710-46F9-94D9-C4090DB27F6B}" dt="2024-05-17T05:47:40.682" v="1154" actId="478"/>
          <ac:graphicFrameMkLst>
            <pc:docMk/>
            <pc:sldMk cId="2871323391" sldId="336"/>
            <ac:graphicFrameMk id="4" creationId="{039EBF7D-0A61-B4F4-8C8A-D93B88956044}"/>
          </ac:graphicFrameMkLst>
        </pc:graphicFrameChg>
        <pc:graphicFrameChg chg="del">
          <ac:chgData name="Alex Julian Mantilla Rios" userId="98949caca94da381" providerId="LiveId" clId="{2B8DDAE7-F710-46F9-94D9-C4090DB27F6B}" dt="2024-05-17T05:47:42.024" v="1155" actId="21"/>
          <ac:graphicFrameMkLst>
            <pc:docMk/>
            <pc:sldMk cId="2871323391" sldId="336"/>
            <ac:graphicFrameMk id="6" creationId="{0FAD9D2D-1DED-6A7A-FD95-7313B3C63E37}"/>
          </ac:graphicFrameMkLst>
        </pc:graphicFrameChg>
        <pc:graphicFrameChg chg="add mod">
          <ac:chgData name="Alex Julian Mantilla Rios" userId="98949caca94da381" providerId="LiveId" clId="{2B8DDAE7-F710-46F9-94D9-C4090DB27F6B}" dt="2024-05-17T05:49:03.629" v="1179" actId="403"/>
          <ac:graphicFrameMkLst>
            <pc:docMk/>
            <pc:sldMk cId="2871323391" sldId="336"/>
            <ac:graphicFrameMk id="8" creationId="{0FAD9D2D-1DED-6A7A-FD95-7313B3C63E37}"/>
          </ac:graphicFrameMkLst>
        </pc:graphicFrameChg>
      </pc:sldChg>
      <pc:sldChg chg="add del">
        <pc:chgData name="Alex Julian Mantilla Rios" userId="98949caca94da381" providerId="LiveId" clId="{2B8DDAE7-F710-46F9-94D9-C4090DB27F6B}" dt="2024-05-17T05:54:19.241" v="1181"/>
        <pc:sldMkLst>
          <pc:docMk/>
          <pc:sldMk cId="405454136" sldId="337"/>
        </pc:sldMkLst>
      </pc:sldChg>
      <pc:sldChg chg="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3347285979" sldId="337"/>
        </pc:sldMkLst>
        <pc:spChg chg="mod">
          <ac:chgData name="Alex Julian Mantilla Rios" userId="98949caca94da381" providerId="LiveId" clId="{2B8DDAE7-F710-46F9-94D9-C4090DB27F6B}" dt="2024-05-17T06:01:55.070" v="1240" actId="113"/>
          <ac:spMkLst>
            <pc:docMk/>
            <pc:sldMk cId="3347285979" sldId="337"/>
            <ac:spMk id="3" creationId="{A0AE0ABD-F2C6-2E4E-3DA5-5DB286B82E5E}"/>
          </ac:spMkLst>
        </pc:spChg>
      </pc:sldChg>
      <pc:sldChg chg="delSp add del mod">
        <pc:chgData name="Alex Julian Mantilla Rios" userId="98949caca94da381" providerId="LiveId" clId="{2B8DDAE7-F710-46F9-94D9-C4090DB27F6B}" dt="2024-05-17T05:58:02.614" v="1186" actId="47"/>
        <pc:sldMkLst>
          <pc:docMk/>
          <pc:sldMk cId="583519476" sldId="338"/>
        </pc:sldMkLst>
        <pc:graphicFrameChg chg="del">
          <ac:chgData name="Alex Julian Mantilla Rios" userId="98949caca94da381" providerId="LiveId" clId="{2B8DDAE7-F710-46F9-94D9-C4090DB27F6B}" dt="2024-05-17T05:57:52.357" v="1185" actId="478"/>
          <ac:graphicFrameMkLst>
            <pc:docMk/>
            <pc:sldMk cId="583519476" sldId="338"/>
            <ac:graphicFrameMk id="8" creationId="{0FAD9D2D-1DED-6A7A-FD95-7313B3C63E37}"/>
          </ac:graphicFrameMkLst>
        </pc:graphicFrameChg>
      </pc:sldChg>
      <pc:sldChg chg="addSp delSp modSp add mod modTransition modAnim">
        <pc:chgData name="Alex Julian Mantilla Rios" userId="98949caca94da381" providerId="LiveId" clId="{2B8DDAE7-F710-46F9-94D9-C4090DB27F6B}" dt="2024-05-17T13:39:50.372" v="1883"/>
        <pc:sldMkLst>
          <pc:docMk/>
          <pc:sldMk cId="2433258755" sldId="338"/>
        </pc:sldMkLst>
        <pc:spChg chg="mod">
          <ac:chgData name="Alex Julian Mantilla Rios" userId="98949caca94da381" providerId="LiveId" clId="{2B8DDAE7-F710-46F9-94D9-C4090DB27F6B}" dt="2024-05-17T06:02:07.526" v="1276" actId="20577"/>
          <ac:spMkLst>
            <pc:docMk/>
            <pc:sldMk cId="2433258755" sldId="338"/>
            <ac:spMk id="2" creationId="{8D02AA78-493D-F68D-F53A-588133C4B788}"/>
          </ac:spMkLst>
        </pc:spChg>
        <pc:spChg chg="add mod">
          <ac:chgData name="Alex Julian Mantilla Rios" userId="98949caca94da381" providerId="LiveId" clId="{2B8DDAE7-F710-46F9-94D9-C4090DB27F6B}" dt="2024-05-17T06:03:38.501" v="1391" actId="14100"/>
          <ac:spMkLst>
            <pc:docMk/>
            <pc:sldMk cId="2433258755" sldId="338"/>
            <ac:spMk id="5" creationId="{D1F6FD89-FA0C-011C-AA12-7D0BB956DFAF}"/>
          </ac:spMkLst>
        </pc:spChg>
        <pc:spChg chg="add mod">
          <ac:chgData name="Alex Julian Mantilla Rios" userId="98949caca94da381" providerId="LiveId" clId="{2B8DDAE7-F710-46F9-94D9-C4090DB27F6B}" dt="2024-05-17T06:05:21.815" v="1493" actId="20577"/>
          <ac:spMkLst>
            <pc:docMk/>
            <pc:sldMk cId="2433258755" sldId="338"/>
            <ac:spMk id="7" creationId="{2757E74A-3560-C250-0074-041A2342DF87}"/>
          </ac:spMkLst>
        </pc:spChg>
        <pc:spChg chg="del">
          <ac:chgData name="Alex Julian Mantilla Rios" userId="98949caca94da381" providerId="LiveId" clId="{2B8DDAE7-F710-46F9-94D9-C4090DB27F6B}" dt="2024-05-17T05:58:58.972" v="1210" actId="478"/>
          <ac:spMkLst>
            <pc:docMk/>
            <pc:sldMk cId="2433258755" sldId="338"/>
            <ac:spMk id="9" creationId="{E10766B6-E23C-5F8B-D989-AB260183407A}"/>
          </ac:spMkLst>
        </pc:spChg>
        <pc:spChg chg="del">
          <ac:chgData name="Alex Julian Mantilla Rios" userId="98949caca94da381" providerId="LiveId" clId="{2B8DDAE7-F710-46F9-94D9-C4090DB27F6B}" dt="2024-05-17T05:59:05.329" v="1214" actId="478"/>
          <ac:spMkLst>
            <pc:docMk/>
            <pc:sldMk cId="2433258755" sldId="338"/>
            <ac:spMk id="21" creationId="{1B72341D-D935-DE64-A9A0-9C681DA2D26D}"/>
          </ac:spMkLst>
        </pc:spChg>
        <pc:spChg chg="del">
          <ac:chgData name="Alex Julian Mantilla Rios" userId="98949caca94da381" providerId="LiveId" clId="{2B8DDAE7-F710-46F9-94D9-C4090DB27F6B}" dt="2024-05-17T05:59:05.329" v="1214" actId="478"/>
          <ac:spMkLst>
            <pc:docMk/>
            <pc:sldMk cId="2433258755" sldId="338"/>
            <ac:spMk id="22" creationId="{5DD03C04-5156-1DCA-F1A2-BA1103AA7C3C}"/>
          </ac:spMkLst>
        </pc:spChg>
        <pc:spChg chg="del">
          <ac:chgData name="Alex Julian Mantilla Rios" userId="98949caca94da381" providerId="LiveId" clId="{2B8DDAE7-F710-46F9-94D9-C4090DB27F6B}" dt="2024-05-17T05:59:07.161" v="1215" actId="478"/>
          <ac:spMkLst>
            <pc:docMk/>
            <pc:sldMk cId="2433258755" sldId="338"/>
            <ac:spMk id="26" creationId="{E9DA6F3D-EC7A-5A6E-B26C-F58A8592541E}"/>
          </ac:spMkLst>
        </pc:spChg>
        <pc:spChg chg="del">
          <ac:chgData name="Alex Julian Mantilla Rios" userId="98949caca94da381" providerId="LiveId" clId="{2B8DDAE7-F710-46F9-94D9-C4090DB27F6B}" dt="2024-05-17T05:59:05.329" v="1214" actId="478"/>
          <ac:spMkLst>
            <pc:docMk/>
            <pc:sldMk cId="2433258755" sldId="338"/>
            <ac:spMk id="27" creationId="{14459646-EF36-DC1A-E53C-B011E3ADB7F2}"/>
          </ac:spMkLst>
        </pc:spChg>
        <pc:spChg chg="del">
          <ac:chgData name="Alex Julian Mantilla Rios" userId="98949caca94da381" providerId="LiveId" clId="{2B8DDAE7-F710-46F9-94D9-C4090DB27F6B}" dt="2024-05-17T05:59:03.388" v="1213" actId="478"/>
          <ac:spMkLst>
            <pc:docMk/>
            <pc:sldMk cId="2433258755" sldId="338"/>
            <ac:spMk id="28" creationId="{CFB00F07-E83A-0586-BB1D-2E3C79B5990F}"/>
          </ac:spMkLst>
        </pc:spChg>
        <pc:spChg chg="del">
          <ac:chgData name="Alex Julian Mantilla Rios" userId="98949caca94da381" providerId="LiveId" clId="{2B8DDAE7-F710-46F9-94D9-C4090DB27F6B}" dt="2024-05-17T05:59:03.388" v="1213" actId="478"/>
          <ac:spMkLst>
            <pc:docMk/>
            <pc:sldMk cId="2433258755" sldId="338"/>
            <ac:spMk id="29" creationId="{9DBAE046-E8BC-8BCD-EA8A-914F384081EA}"/>
          </ac:spMkLst>
        </pc:spChg>
        <pc:spChg chg="del mod">
          <ac:chgData name="Alex Julian Mantilla Rios" userId="98949caca94da381" providerId="LiveId" clId="{2B8DDAE7-F710-46F9-94D9-C4090DB27F6B}" dt="2024-05-17T05:59:03.388" v="1213" actId="478"/>
          <ac:spMkLst>
            <pc:docMk/>
            <pc:sldMk cId="2433258755" sldId="338"/>
            <ac:spMk id="31" creationId="{265A5E64-BF7F-BA7D-E7C9-FEEB6C0381EC}"/>
          </ac:spMkLst>
        </pc:spChg>
        <pc:spChg chg="del">
          <ac:chgData name="Alex Julian Mantilla Rios" userId="98949caca94da381" providerId="LiveId" clId="{2B8DDAE7-F710-46F9-94D9-C4090DB27F6B}" dt="2024-05-17T05:58:58.389" v="1209" actId="478"/>
          <ac:spMkLst>
            <pc:docMk/>
            <pc:sldMk cId="2433258755" sldId="338"/>
            <ac:spMk id="32" creationId="{E7014F02-79DA-CD41-9E93-7DB175C68144}"/>
          </ac:spMkLst>
        </pc:spChg>
        <pc:picChg chg="add mod">
          <ac:chgData name="Alex Julian Mantilla Rios" userId="98949caca94da381" providerId="LiveId" clId="{2B8DDAE7-F710-46F9-94D9-C4090DB27F6B}" dt="2024-05-17T06:02:43.642" v="1279" actId="1076"/>
          <ac:picMkLst>
            <pc:docMk/>
            <pc:sldMk cId="2433258755" sldId="338"/>
            <ac:picMk id="3" creationId="{D7AB20BE-7EF0-7C85-23B4-1C6BB9E01DF8}"/>
          </ac:picMkLst>
        </pc:picChg>
        <pc:picChg chg="add mod">
          <ac:chgData name="Alex Julian Mantilla Rios" userId="98949caca94da381" providerId="LiveId" clId="{2B8DDAE7-F710-46F9-94D9-C4090DB27F6B}" dt="2024-05-17T06:05:07.374" v="1477" actId="1076"/>
          <ac:picMkLst>
            <pc:docMk/>
            <pc:sldMk cId="2433258755" sldId="338"/>
            <ac:picMk id="6" creationId="{8C33448F-7B3A-F877-EE3D-A05E0277BD1A}"/>
          </ac:picMkLst>
        </pc:picChg>
        <pc:cxnChg chg="del mod">
          <ac:chgData name="Alex Julian Mantilla Rios" userId="98949caca94da381" providerId="LiveId" clId="{2B8DDAE7-F710-46F9-94D9-C4090DB27F6B}" dt="2024-05-17T05:59:05.329" v="1214" actId="478"/>
          <ac:cxnSpMkLst>
            <pc:docMk/>
            <pc:sldMk cId="2433258755" sldId="338"/>
            <ac:cxnSpMk id="23" creationId="{12C8AB97-2E30-8F81-D54D-BAECFDD5CED8}"/>
          </ac:cxnSpMkLst>
        </pc:cxnChg>
        <pc:cxnChg chg="del mod">
          <ac:chgData name="Alex Julian Mantilla Rios" userId="98949caca94da381" providerId="LiveId" clId="{2B8DDAE7-F710-46F9-94D9-C4090DB27F6B}" dt="2024-05-17T05:59:05.329" v="1214" actId="478"/>
          <ac:cxnSpMkLst>
            <pc:docMk/>
            <pc:sldMk cId="2433258755" sldId="338"/>
            <ac:cxnSpMk id="24" creationId="{7E3F1963-32BA-8B8F-4A71-9302EB1E5EF3}"/>
          </ac:cxnSpMkLst>
        </pc:cxnChg>
        <pc:cxnChg chg="del mod">
          <ac:chgData name="Alex Julian Mantilla Rios" userId="98949caca94da381" providerId="LiveId" clId="{2B8DDAE7-F710-46F9-94D9-C4090DB27F6B}" dt="2024-05-17T05:59:03.388" v="1213" actId="478"/>
          <ac:cxnSpMkLst>
            <pc:docMk/>
            <pc:sldMk cId="2433258755" sldId="338"/>
            <ac:cxnSpMk id="25" creationId="{7EF4BE1B-5C9E-A63C-BA39-09C24943A3B0}"/>
          </ac:cxnSpMkLst>
        </pc:cxnChg>
        <pc:cxnChg chg="del">
          <ac:chgData name="Alex Julian Mantilla Rios" userId="98949caca94da381" providerId="LiveId" clId="{2B8DDAE7-F710-46F9-94D9-C4090DB27F6B}" dt="2024-05-17T05:59:03.388" v="1213" actId="478"/>
          <ac:cxnSpMkLst>
            <pc:docMk/>
            <pc:sldMk cId="2433258755" sldId="338"/>
            <ac:cxnSpMk id="30" creationId="{A6F2C7F0-798D-C2C7-B5EB-4F92BDF7AA0F}"/>
          </ac:cxnSpMkLst>
        </pc:cxnChg>
        <pc:cxnChg chg="del">
          <ac:chgData name="Alex Julian Mantilla Rios" userId="98949caca94da381" providerId="LiveId" clId="{2B8DDAE7-F710-46F9-94D9-C4090DB27F6B}" dt="2024-05-17T05:59:03.388" v="1213" actId="478"/>
          <ac:cxnSpMkLst>
            <pc:docMk/>
            <pc:sldMk cId="2433258755" sldId="338"/>
            <ac:cxnSpMk id="33" creationId="{FAA8AF76-C2A1-EED5-382B-CA81F947D3ED}"/>
          </ac:cxnSpMkLst>
        </pc:cxnChg>
        <pc:cxnChg chg="del">
          <ac:chgData name="Alex Julian Mantilla Rios" userId="98949caca94da381" providerId="LiveId" clId="{2B8DDAE7-F710-46F9-94D9-C4090DB27F6B}" dt="2024-05-17T05:59:03.388" v="1213" actId="478"/>
          <ac:cxnSpMkLst>
            <pc:docMk/>
            <pc:sldMk cId="2433258755" sldId="338"/>
            <ac:cxnSpMk id="38" creationId="{3CF1ECE7-B21C-083B-B386-D4C1E849FC6F}"/>
          </ac:cxnSpMkLst>
        </pc:cxnChg>
      </pc:sldChg>
      <pc:sldChg chg="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384035199" sldId="339"/>
        </pc:sldMkLst>
        <pc:spChg chg="mod">
          <ac:chgData name="Alex Julian Mantilla Rios" userId="98949caca94da381" providerId="LiveId" clId="{2B8DDAE7-F710-46F9-94D9-C4090DB27F6B}" dt="2024-05-17T06:05:34.369" v="1496" actId="113"/>
          <ac:spMkLst>
            <pc:docMk/>
            <pc:sldMk cId="384035199" sldId="339"/>
            <ac:spMk id="3" creationId="{A0AE0ABD-F2C6-2E4E-3DA5-5DB286B82E5E}"/>
          </ac:spMkLst>
        </pc:spChg>
      </pc:sldChg>
      <pc:sldChg chg="addSp delSp modSp add del mod modTransition">
        <pc:chgData name="Alex Julian Mantilla Rios" userId="98949caca94da381" providerId="LiveId" clId="{2B8DDAE7-F710-46F9-94D9-C4090DB27F6B}" dt="2024-05-17T13:40:07.576" v="1884" actId="47"/>
        <pc:sldMkLst>
          <pc:docMk/>
          <pc:sldMk cId="22805011" sldId="340"/>
        </pc:sldMkLst>
        <pc:spChg chg="mod">
          <ac:chgData name="Alex Julian Mantilla Rios" userId="98949caca94da381" providerId="LiveId" clId="{2B8DDAE7-F710-46F9-94D9-C4090DB27F6B}" dt="2024-05-17T06:06:01.453" v="1514" actId="20577"/>
          <ac:spMkLst>
            <pc:docMk/>
            <pc:sldMk cId="22805011" sldId="340"/>
            <ac:spMk id="2" creationId="{8D02AA78-493D-F68D-F53A-588133C4B788}"/>
          </ac:spMkLst>
        </pc:spChg>
        <pc:spChg chg="del">
          <ac:chgData name="Alex Julian Mantilla Rios" userId="98949caca94da381" providerId="LiveId" clId="{2B8DDAE7-F710-46F9-94D9-C4090DB27F6B}" dt="2024-05-17T06:06:10.264" v="1518" actId="478"/>
          <ac:spMkLst>
            <pc:docMk/>
            <pc:sldMk cId="22805011" sldId="340"/>
            <ac:spMk id="5" creationId="{D1F6FD89-FA0C-011C-AA12-7D0BB956DFAF}"/>
          </ac:spMkLst>
        </pc:spChg>
        <pc:spChg chg="del">
          <ac:chgData name="Alex Julian Mantilla Rios" userId="98949caca94da381" providerId="LiveId" clId="{2B8DDAE7-F710-46F9-94D9-C4090DB27F6B}" dt="2024-05-17T06:06:08.247" v="1515" actId="478"/>
          <ac:spMkLst>
            <pc:docMk/>
            <pc:sldMk cId="22805011" sldId="340"/>
            <ac:spMk id="7" creationId="{2757E74A-3560-C250-0074-041A2342DF87}"/>
          </ac:spMkLst>
        </pc:spChg>
        <pc:spChg chg="add del mod">
          <ac:chgData name="Alex Julian Mantilla Rios" userId="98949caca94da381" providerId="LiveId" clId="{2B8DDAE7-F710-46F9-94D9-C4090DB27F6B}" dt="2024-05-17T06:06:12.141" v="1519" actId="478"/>
          <ac:spMkLst>
            <pc:docMk/>
            <pc:sldMk cId="22805011" sldId="340"/>
            <ac:spMk id="9" creationId="{7147E08F-9695-CD9E-2CCD-621DC3DE8F13}"/>
          </ac:spMkLst>
        </pc:spChg>
        <pc:spChg chg="add del">
          <ac:chgData name="Alex Julian Mantilla Rios" userId="98949caca94da381" providerId="LiveId" clId="{2B8DDAE7-F710-46F9-94D9-C4090DB27F6B}" dt="2024-05-17T06:06:14.556" v="1521" actId="22"/>
          <ac:spMkLst>
            <pc:docMk/>
            <pc:sldMk cId="22805011" sldId="340"/>
            <ac:spMk id="11" creationId="{AAFBD867-08F6-84E5-EB55-88336DC5CF75}"/>
          </ac:spMkLst>
        </pc:spChg>
        <pc:spChg chg="add mod">
          <ac:chgData name="Alex Julian Mantilla Rios" userId="98949caca94da381" providerId="LiveId" clId="{2B8DDAE7-F710-46F9-94D9-C4090DB27F6B}" dt="2024-05-17T06:06:30.933" v="1528" actId="14100"/>
          <ac:spMkLst>
            <pc:docMk/>
            <pc:sldMk cId="22805011" sldId="340"/>
            <ac:spMk id="12" creationId="{E6A167CB-4DEE-BBB6-2968-B27DE96D0828}"/>
          </ac:spMkLst>
        </pc:spChg>
        <pc:picChg chg="del">
          <ac:chgData name="Alex Julian Mantilla Rios" userId="98949caca94da381" providerId="LiveId" clId="{2B8DDAE7-F710-46F9-94D9-C4090DB27F6B}" dt="2024-05-17T06:06:09.161" v="1517" actId="478"/>
          <ac:picMkLst>
            <pc:docMk/>
            <pc:sldMk cId="22805011" sldId="340"/>
            <ac:picMk id="3" creationId="{D7AB20BE-7EF0-7C85-23B4-1C6BB9E01DF8}"/>
          </ac:picMkLst>
        </pc:picChg>
        <pc:picChg chg="del">
          <ac:chgData name="Alex Julian Mantilla Rios" userId="98949caca94da381" providerId="LiveId" clId="{2B8DDAE7-F710-46F9-94D9-C4090DB27F6B}" dt="2024-05-17T06:06:08.626" v="1516" actId="478"/>
          <ac:picMkLst>
            <pc:docMk/>
            <pc:sldMk cId="22805011" sldId="340"/>
            <ac:picMk id="6" creationId="{8C33448F-7B3A-F877-EE3D-A05E0277BD1A}"/>
          </ac:picMkLst>
        </pc:picChg>
      </pc:sldChg>
      <pc:sldChg chg="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2711977715" sldId="341"/>
        </pc:sldMkLst>
        <pc:spChg chg="mod">
          <ac:chgData name="Alex Julian Mantilla Rios" userId="98949caca94da381" providerId="LiveId" clId="{2B8DDAE7-F710-46F9-94D9-C4090DB27F6B}" dt="2024-05-17T13:22:21.825" v="1831" actId="6549"/>
          <ac:spMkLst>
            <pc:docMk/>
            <pc:sldMk cId="2711977715" sldId="341"/>
            <ac:spMk id="12" creationId="{E6A167CB-4DEE-BBB6-2968-B27DE96D0828}"/>
          </ac:spMkLst>
        </pc:spChg>
      </pc:sldChg>
      <pc:sldChg chg="addSp delSp modSp add mod modTransition modAnim">
        <pc:chgData name="Alex Julian Mantilla Rios" userId="98949caca94da381" providerId="LiveId" clId="{2B8DDAE7-F710-46F9-94D9-C4090DB27F6B}" dt="2024-05-17T13:41:01.212" v="1898"/>
        <pc:sldMkLst>
          <pc:docMk/>
          <pc:sldMk cId="1232975858" sldId="342"/>
        </pc:sldMkLst>
        <pc:spChg chg="mod">
          <ac:chgData name="Alex Julian Mantilla Rios" userId="98949caca94da381" providerId="LiveId" clId="{2B8DDAE7-F710-46F9-94D9-C4090DB27F6B}" dt="2024-05-17T13:40:38.939" v="1895" actId="20577"/>
          <ac:spMkLst>
            <pc:docMk/>
            <pc:sldMk cId="1232975858" sldId="342"/>
            <ac:spMk id="2" creationId="{8D02AA78-493D-F68D-F53A-588133C4B788}"/>
          </ac:spMkLst>
        </pc:spChg>
        <pc:spChg chg="add del mod">
          <ac:chgData name="Alex Julian Mantilla Rios" userId="98949caca94da381" providerId="LiveId" clId="{2B8DDAE7-F710-46F9-94D9-C4090DB27F6B}" dt="2024-05-17T06:08:36.219" v="1540" actId="478"/>
          <ac:spMkLst>
            <pc:docMk/>
            <pc:sldMk cId="1232975858" sldId="342"/>
            <ac:spMk id="5" creationId="{89F208BD-F7EA-DC41-FFAB-FFE4FBD6E2D8}"/>
          </ac:spMkLst>
        </pc:spChg>
        <pc:spChg chg="add mod">
          <ac:chgData name="Alex Julian Mantilla Rios" userId="98949caca94da381" providerId="LiveId" clId="{2B8DDAE7-F710-46F9-94D9-C4090DB27F6B}" dt="2024-05-17T06:17:43.401" v="1664" actId="1035"/>
          <ac:spMkLst>
            <pc:docMk/>
            <pc:sldMk cId="1232975858" sldId="342"/>
            <ac:spMk id="6" creationId="{684CFCB5-0891-6158-E6DC-6EE10B3A8ED2}"/>
          </ac:spMkLst>
        </pc:spChg>
        <pc:spChg chg="add del mod">
          <ac:chgData name="Alex Julian Mantilla Rios" userId="98949caca94da381" providerId="LiveId" clId="{2B8DDAE7-F710-46F9-94D9-C4090DB27F6B}" dt="2024-05-17T06:10:32.569" v="1563" actId="478"/>
          <ac:spMkLst>
            <pc:docMk/>
            <pc:sldMk cId="1232975858" sldId="342"/>
            <ac:spMk id="8" creationId="{5269AF3D-1FAE-331D-770F-1940321CB08A}"/>
          </ac:spMkLst>
        </pc:spChg>
        <pc:spChg chg="add mod">
          <ac:chgData name="Alex Julian Mantilla Rios" userId="98949caca94da381" providerId="LiveId" clId="{2B8DDAE7-F710-46F9-94D9-C4090DB27F6B}" dt="2024-05-17T06:17:43.401" v="1664" actId="1035"/>
          <ac:spMkLst>
            <pc:docMk/>
            <pc:sldMk cId="1232975858" sldId="342"/>
            <ac:spMk id="9" creationId="{E3F7EFDE-1C14-BE61-CE8E-9D987E2ED67D}"/>
          </ac:spMkLst>
        </pc:spChg>
        <pc:spChg chg="add mod">
          <ac:chgData name="Alex Julian Mantilla Rios" userId="98949caca94da381" providerId="LiveId" clId="{2B8DDAE7-F710-46F9-94D9-C4090DB27F6B}" dt="2024-05-17T06:17:43.401" v="1664" actId="1035"/>
          <ac:spMkLst>
            <pc:docMk/>
            <pc:sldMk cId="1232975858" sldId="342"/>
            <ac:spMk id="10" creationId="{78930487-30AC-7E1A-9C63-1D63D119E664}"/>
          </ac:spMkLst>
        </pc:spChg>
        <pc:spChg chg="add mod">
          <ac:chgData name="Alex Julian Mantilla Rios" userId="98949caca94da381" providerId="LiveId" clId="{2B8DDAE7-F710-46F9-94D9-C4090DB27F6B}" dt="2024-05-17T06:17:43.401" v="1664" actId="1035"/>
          <ac:spMkLst>
            <pc:docMk/>
            <pc:sldMk cId="1232975858" sldId="342"/>
            <ac:spMk id="11" creationId="{3A24E443-CEFE-A7DE-B76C-E330C26A472D}"/>
          </ac:spMkLst>
        </pc:spChg>
        <pc:spChg chg="del">
          <ac:chgData name="Alex Julian Mantilla Rios" userId="98949caca94da381" providerId="LiveId" clId="{2B8DDAE7-F710-46F9-94D9-C4090DB27F6B}" dt="2024-05-17T06:08:34.559" v="1539" actId="478"/>
          <ac:spMkLst>
            <pc:docMk/>
            <pc:sldMk cId="1232975858" sldId="342"/>
            <ac:spMk id="12" creationId="{E6A167CB-4DEE-BBB6-2968-B27DE96D0828}"/>
          </ac:spMkLst>
        </pc:spChg>
        <pc:spChg chg="add mod">
          <ac:chgData name="Alex Julian Mantilla Rios" userId="98949caca94da381" providerId="LiveId" clId="{2B8DDAE7-F710-46F9-94D9-C4090DB27F6B}" dt="2024-05-17T06:17:49.184" v="1673" actId="1036"/>
          <ac:spMkLst>
            <pc:docMk/>
            <pc:sldMk cId="1232975858" sldId="342"/>
            <ac:spMk id="13" creationId="{5A8BB295-54A0-71CC-896C-7C651BD64FF9}"/>
          </ac:spMkLst>
        </pc:spChg>
        <pc:spChg chg="add mod">
          <ac:chgData name="Alex Julian Mantilla Rios" userId="98949caca94da381" providerId="LiveId" clId="{2B8DDAE7-F710-46F9-94D9-C4090DB27F6B}" dt="2024-05-17T06:17:49.184" v="1673" actId="1036"/>
          <ac:spMkLst>
            <pc:docMk/>
            <pc:sldMk cId="1232975858" sldId="342"/>
            <ac:spMk id="14" creationId="{EE90CD46-1996-0199-C06A-063DCBF37555}"/>
          </ac:spMkLst>
        </pc:spChg>
        <pc:spChg chg="add mod">
          <ac:chgData name="Alex Julian Mantilla Rios" userId="98949caca94da381" providerId="LiveId" clId="{2B8DDAE7-F710-46F9-94D9-C4090DB27F6B}" dt="2024-05-17T06:17:49.184" v="1673" actId="1036"/>
          <ac:spMkLst>
            <pc:docMk/>
            <pc:sldMk cId="1232975858" sldId="342"/>
            <ac:spMk id="15" creationId="{9BEA9408-B144-F53F-F5CF-8044411A6A81}"/>
          </ac:spMkLst>
        </pc:spChg>
        <pc:spChg chg="add mod">
          <ac:chgData name="Alex Julian Mantilla Rios" userId="98949caca94da381" providerId="LiveId" clId="{2B8DDAE7-F710-46F9-94D9-C4090DB27F6B}" dt="2024-05-17T06:17:49.184" v="1673" actId="1036"/>
          <ac:spMkLst>
            <pc:docMk/>
            <pc:sldMk cId="1232975858" sldId="342"/>
            <ac:spMk id="16" creationId="{04EB921B-663B-12EF-48AD-13950E6BD02A}"/>
          </ac:spMkLst>
        </pc:spChg>
        <pc:spChg chg="add mod">
          <ac:chgData name="Alex Julian Mantilla Rios" userId="98949caca94da381" providerId="LiveId" clId="{2B8DDAE7-F710-46F9-94D9-C4090DB27F6B}" dt="2024-05-17T06:17:43.401" v="1664" actId="1035"/>
          <ac:spMkLst>
            <pc:docMk/>
            <pc:sldMk cId="1232975858" sldId="342"/>
            <ac:spMk id="21" creationId="{5F5D0F01-F9D3-8A5F-5A79-2A488445D0F6}"/>
          </ac:spMkLst>
        </pc:spChg>
        <pc:spChg chg="add mod">
          <ac:chgData name="Alex Julian Mantilla Rios" userId="98949caca94da381" providerId="LiveId" clId="{2B8DDAE7-F710-46F9-94D9-C4090DB27F6B}" dt="2024-05-17T06:17:49.184" v="1673" actId="1036"/>
          <ac:spMkLst>
            <pc:docMk/>
            <pc:sldMk cId="1232975858" sldId="342"/>
            <ac:spMk id="22" creationId="{B31C8765-9FAF-7F26-3045-67232AE1F9E2}"/>
          </ac:spMkLst>
        </pc:spChg>
        <pc:spChg chg="add mod">
          <ac:chgData name="Alex Julian Mantilla Rios" userId="98949caca94da381" providerId="LiveId" clId="{2B8DDAE7-F710-46F9-94D9-C4090DB27F6B}" dt="2024-05-17T06:17:52.167" v="1674" actId="14100"/>
          <ac:spMkLst>
            <pc:docMk/>
            <pc:sldMk cId="1232975858" sldId="342"/>
            <ac:spMk id="23" creationId="{07095137-5847-1AB1-B3B8-DFC00A25BD64}"/>
          </ac:spMkLst>
        </pc:spChg>
        <pc:picChg chg="add mod modCrop">
          <ac:chgData name="Alex Julian Mantilla Rios" userId="98949caca94da381" providerId="LiveId" clId="{2B8DDAE7-F710-46F9-94D9-C4090DB27F6B}" dt="2024-05-17T06:17:43.401" v="1664" actId="1035"/>
          <ac:picMkLst>
            <pc:docMk/>
            <pc:sldMk cId="1232975858" sldId="342"/>
            <ac:picMk id="7" creationId="{F47E4BCB-799A-8BF1-6FCA-5F70C7777A43}"/>
          </ac:picMkLst>
        </pc:picChg>
        <pc:picChg chg="add del mod modCrop">
          <ac:chgData name="Alex Julian Mantilla Rios" userId="98949caca94da381" providerId="LiveId" clId="{2B8DDAE7-F710-46F9-94D9-C4090DB27F6B}" dt="2024-05-17T06:14:00.208" v="1602" actId="478"/>
          <ac:picMkLst>
            <pc:docMk/>
            <pc:sldMk cId="1232975858" sldId="342"/>
            <ac:picMk id="18" creationId="{82FC7B08-1274-1E43-FF0A-189F1B82C6E5}"/>
          </ac:picMkLst>
        </pc:picChg>
        <pc:picChg chg="add mod">
          <ac:chgData name="Alex Julian Mantilla Rios" userId="98949caca94da381" providerId="LiveId" clId="{2B8DDAE7-F710-46F9-94D9-C4090DB27F6B}" dt="2024-05-17T06:17:49.184" v="1673" actId="1036"/>
          <ac:picMkLst>
            <pc:docMk/>
            <pc:sldMk cId="1232975858" sldId="342"/>
            <ac:picMk id="20" creationId="{6A216CEB-E620-7C15-63CD-FA39FE2C1F6F}"/>
          </ac:picMkLst>
        </pc:picChg>
        <pc:picChg chg="add mod">
          <ac:chgData name="Alex Julian Mantilla Rios" userId="98949caca94da381" providerId="LiveId" clId="{2B8DDAE7-F710-46F9-94D9-C4090DB27F6B}" dt="2024-05-17T06:17:49.184" v="1673" actId="1036"/>
          <ac:picMkLst>
            <pc:docMk/>
            <pc:sldMk cId="1232975858" sldId="342"/>
            <ac:picMk id="1026" creationId="{E06E68AC-17ED-8CF4-61E3-4C19A5CE386E}"/>
          </ac:picMkLst>
        </pc:picChg>
      </pc:sldChg>
      <pc:sldChg chg="addSp delSp modSp add mod modTransition modAnim">
        <pc:chgData name="Alex Julian Mantilla Rios" userId="98949caca94da381" providerId="LiveId" clId="{2B8DDAE7-F710-46F9-94D9-C4090DB27F6B}" dt="2024-05-17T13:41:26.984" v="1902"/>
        <pc:sldMkLst>
          <pc:docMk/>
          <pc:sldMk cId="63181055" sldId="343"/>
        </pc:sldMkLst>
        <pc:spChg chg="mod">
          <ac:chgData name="Alex Julian Mantilla Rios" userId="98949caca94da381" providerId="LiveId" clId="{2B8DDAE7-F710-46F9-94D9-C4090DB27F6B}" dt="2024-05-17T13:40:18.205" v="1886" actId="20577"/>
          <ac:spMkLst>
            <pc:docMk/>
            <pc:sldMk cId="63181055" sldId="343"/>
            <ac:spMk id="2" creationId="{8D02AA78-493D-F68D-F53A-588133C4B788}"/>
          </ac:spMkLst>
        </pc:spChg>
        <pc:spChg chg="add del mod">
          <ac:chgData name="Alex Julian Mantilla Rios" userId="98949caca94da381" providerId="LiveId" clId="{2B8DDAE7-F710-46F9-94D9-C4090DB27F6B}" dt="2024-05-17T06:16:23.226" v="1626" actId="478"/>
          <ac:spMkLst>
            <pc:docMk/>
            <pc:sldMk cId="63181055" sldId="343"/>
            <ac:spMk id="3" creationId="{80B89236-7ADE-0AC6-D68E-82C7E75CA181}"/>
          </ac:spMkLst>
        </pc:spChg>
        <pc:spChg chg="add mod">
          <ac:chgData name="Alex Julian Mantilla Rios" userId="98949caca94da381" providerId="LiveId" clId="{2B8DDAE7-F710-46F9-94D9-C4090DB27F6B}" dt="2024-05-17T13:28:07.837" v="1842" actId="403"/>
          <ac:spMkLst>
            <pc:docMk/>
            <pc:sldMk cId="63181055" sldId="343"/>
            <ac:spMk id="5" creationId="{189D0906-E727-DA49-2EA0-EADF5737E3C0}"/>
          </ac:spMkLst>
        </pc:spChg>
        <pc:spChg chg="del">
          <ac:chgData name="Alex Julian Mantilla Rios" userId="98949caca94da381" providerId="LiveId" clId="{2B8DDAE7-F710-46F9-94D9-C4090DB27F6B}" dt="2024-05-17T06:16:18.949" v="1625" actId="478"/>
          <ac:spMkLst>
            <pc:docMk/>
            <pc:sldMk cId="63181055" sldId="343"/>
            <ac:spMk id="6" creationId="{684CFCB5-0891-6158-E6DC-6EE10B3A8ED2}"/>
          </ac:spMkLst>
        </pc:spChg>
        <pc:spChg chg="del">
          <ac:chgData name="Alex Julian Mantilla Rios" userId="98949caca94da381" providerId="LiveId" clId="{2B8DDAE7-F710-46F9-94D9-C4090DB27F6B}" dt="2024-05-17T06:16:18.949" v="1625" actId="478"/>
          <ac:spMkLst>
            <pc:docMk/>
            <pc:sldMk cId="63181055" sldId="343"/>
            <ac:spMk id="9" creationId="{E3F7EFDE-1C14-BE61-CE8E-9D987E2ED67D}"/>
          </ac:spMkLst>
        </pc:spChg>
        <pc:spChg chg="del">
          <ac:chgData name="Alex Julian Mantilla Rios" userId="98949caca94da381" providerId="LiveId" clId="{2B8DDAE7-F710-46F9-94D9-C4090DB27F6B}" dt="2024-05-17T06:16:18.949" v="1625" actId="478"/>
          <ac:spMkLst>
            <pc:docMk/>
            <pc:sldMk cId="63181055" sldId="343"/>
            <ac:spMk id="10" creationId="{78930487-30AC-7E1A-9C63-1D63D119E664}"/>
          </ac:spMkLst>
        </pc:spChg>
        <pc:spChg chg="del">
          <ac:chgData name="Alex Julian Mantilla Rios" userId="98949caca94da381" providerId="LiveId" clId="{2B8DDAE7-F710-46F9-94D9-C4090DB27F6B}" dt="2024-05-17T06:16:18.949" v="1625" actId="478"/>
          <ac:spMkLst>
            <pc:docMk/>
            <pc:sldMk cId="63181055" sldId="343"/>
            <ac:spMk id="11" creationId="{3A24E443-CEFE-A7DE-B76C-E330C26A472D}"/>
          </ac:spMkLst>
        </pc:spChg>
        <pc:spChg chg="del">
          <ac:chgData name="Alex Julian Mantilla Rios" userId="98949caca94da381" providerId="LiveId" clId="{2B8DDAE7-F710-46F9-94D9-C4090DB27F6B}" dt="2024-05-17T06:16:18.949" v="1625" actId="478"/>
          <ac:spMkLst>
            <pc:docMk/>
            <pc:sldMk cId="63181055" sldId="343"/>
            <ac:spMk id="13" creationId="{5A8BB295-54A0-71CC-896C-7C651BD64FF9}"/>
          </ac:spMkLst>
        </pc:spChg>
        <pc:spChg chg="del">
          <ac:chgData name="Alex Julian Mantilla Rios" userId="98949caca94da381" providerId="LiveId" clId="{2B8DDAE7-F710-46F9-94D9-C4090DB27F6B}" dt="2024-05-17T06:16:18.949" v="1625" actId="478"/>
          <ac:spMkLst>
            <pc:docMk/>
            <pc:sldMk cId="63181055" sldId="343"/>
            <ac:spMk id="14" creationId="{EE90CD46-1996-0199-C06A-063DCBF37555}"/>
          </ac:spMkLst>
        </pc:spChg>
        <pc:spChg chg="del">
          <ac:chgData name="Alex Julian Mantilla Rios" userId="98949caca94da381" providerId="LiveId" clId="{2B8DDAE7-F710-46F9-94D9-C4090DB27F6B}" dt="2024-05-17T06:16:18.949" v="1625" actId="478"/>
          <ac:spMkLst>
            <pc:docMk/>
            <pc:sldMk cId="63181055" sldId="343"/>
            <ac:spMk id="15" creationId="{9BEA9408-B144-F53F-F5CF-8044411A6A81}"/>
          </ac:spMkLst>
        </pc:spChg>
        <pc:spChg chg="del">
          <ac:chgData name="Alex Julian Mantilla Rios" userId="98949caca94da381" providerId="LiveId" clId="{2B8DDAE7-F710-46F9-94D9-C4090DB27F6B}" dt="2024-05-17T06:16:18.949" v="1625" actId="478"/>
          <ac:spMkLst>
            <pc:docMk/>
            <pc:sldMk cId="63181055" sldId="343"/>
            <ac:spMk id="16" creationId="{04EB921B-663B-12EF-48AD-13950E6BD02A}"/>
          </ac:spMkLst>
        </pc:spChg>
        <pc:picChg chg="del">
          <ac:chgData name="Alex Julian Mantilla Rios" userId="98949caca94da381" providerId="LiveId" clId="{2B8DDAE7-F710-46F9-94D9-C4090DB27F6B}" dt="2024-05-17T06:16:18.949" v="1625" actId="478"/>
          <ac:picMkLst>
            <pc:docMk/>
            <pc:sldMk cId="63181055" sldId="343"/>
            <ac:picMk id="7" creationId="{F47E4BCB-799A-8BF1-6FCA-5F70C7777A43}"/>
          </ac:picMkLst>
        </pc:picChg>
        <pc:picChg chg="del">
          <ac:chgData name="Alex Julian Mantilla Rios" userId="98949caca94da381" providerId="LiveId" clId="{2B8DDAE7-F710-46F9-94D9-C4090DB27F6B}" dt="2024-05-17T06:16:18.949" v="1625" actId="478"/>
          <ac:picMkLst>
            <pc:docMk/>
            <pc:sldMk cId="63181055" sldId="343"/>
            <ac:picMk id="20" creationId="{6A216CEB-E620-7C15-63CD-FA39FE2C1F6F}"/>
          </ac:picMkLst>
        </pc:picChg>
        <pc:picChg chg="del">
          <ac:chgData name="Alex Julian Mantilla Rios" userId="98949caca94da381" providerId="LiveId" clId="{2B8DDAE7-F710-46F9-94D9-C4090DB27F6B}" dt="2024-05-17T06:16:18.949" v="1625" actId="478"/>
          <ac:picMkLst>
            <pc:docMk/>
            <pc:sldMk cId="63181055" sldId="343"/>
            <ac:picMk id="1026" creationId="{E06E68AC-17ED-8CF4-61E3-4C19A5CE386E}"/>
          </ac:picMkLst>
        </pc:picChg>
      </pc:sldChg>
      <pc:sldChg chg="addSp delSp modSp add mod modTransition addAnim delAnim modAnim">
        <pc:chgData name="Alex Julian Mantilla Rios" userId="98949caca94da381" providerId="LiveId" clId="{2B8DDAE7-F710-46F9-94D9-C4090DB27F6B}" dt="2024-05-17T13:41:46.077" v="1905"/>
        <pc:sldMkLst>
          <pc:docMk/>
          <pc:sldMk cId="2816915309" sldId="344"/>
        </pc:sldMkLst>
        <pc:spChg chg="mod">
          <ac:chgData name="Alex Julian Mantilla Rios" userId="98949caca94da381" providerId="LiveId" clId="{2B8DDAE7-F710-46F9-94D9-C4090DB27F6B}" dt="2024-05-17T06:18:11.527" v="1680" actId="20577"/>
          <ac:spMkLst>
            <pc:docMk/>
            <pc:sldMk cId="2816915309" sldId="344"/>
            <ac:spMk id="2" creationId="{8D02AA78-493D-F68D-F53A-588133C4B788}"/>
          </ac:spMkLst>
        </pc:spChg>
        <pc:spChg chg="add del mod">
          <ac:chgData name="Alex Julian Mantilla Rios" userId="98949caca94da381" providerId="LiveId" clId="{2B8DDAE7-F710-46F9-94D9-C4090DB27F6B}" dt="2024-05-17T13:28:12.147" v="1843" actId="403"/>
          <ac:spMkLst>
            <pc:docMk/>
            <pc:sldMk cId="2816915309" sldId="344"/>
            <ac:spMk id="5" creationId="{189D0906-E727-DA49-2EA0-EADF5737E3C0}"/>
          </ac:spMkLst>
        </pc:spChg>
        <pc:spChg chg="add del mod">
          <ac:chgData name="Alex Julian Mantilla Rios" userId="98949caca94da381" providerId="LiveId" clId="{2B8DDAE7-F710-46F9-94D9-C4090DB27F6B}" dt="2024-05-17T06:18:17.788" v="1684" actId="478"/>
          <ac:spMkLst>
            <pc:docMk/>
            <pc:sldMk cId="2816915309" sldId="344"/>
            <ac:spMk id="6" creationId="{2CCB3B5F-1325-2C9C-2512-7DD47D4FD291}"/>
          </ac:spMkLst>
        </pc:spChg>
        <pc:spChg chg="add mod">
          <ac:chgData name="Alex Julian Mantilla Rios" userId="98949caca94da381" providerId="LiveId" clId="{2B8DDAE7-F710-46F9-94D9-C4090DB27F6B}" dt="2024-05-17T06:18:17.497" v="1683"/>
          <ac:spMkLst>
            <pc:docMk/>
            <pc:sldMk cId="2816915309" sldId="344"/>
            <ac:spMk id="7" creationId="{56BE4CBA-98DB-374C-1C6D-88F085F39DA8}"/>
          </ac:spMkLst>
        </pc:sp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1579816299" sldId="345"/>
        </pc:sldMkLst>
        <pc:spChg chg="mod">
          <ac:chgData name="Alex Julian Mantilla Rios" userId="98949caca94da381" providerId="LiveId" clId="{2B8DDAE7-F710-46F9-94D9-C4090DB27F6B}" dt="2024-05-17T06:18:52.948" v="1691" actId="113"/>
          <ac:spMkLst>
            <pc:docMk/>
            <pc:sldMk cId="1579816299" sldId="345"/>
            <ac:spMk id="3" creationId="{A0AE0ABD-F2C6-2E4E-3DA5-5DB286B82E5E}"/>
          </ac:spMkLst>
        </pc:spChg>
        <pc:picChg chg="add del">
          <ac:chgData name="Alex Julian Mantilla Rios" userId="98949caca94da381" providerId="LiveId" clId="{2B8DDAE7-F710-46F9-94D9-C4090DB27F6B}" dt="2024-05-17T06:19:44.164" v="1696" actId="21"/>
          <ac:picMkLst>
            <pc:docMk/>
            <pc:sldMk cId="1579816299" sldId="345"/>
            <ac:picMk id="6" creationId="{0A0C9F66-F9EB-C853-DB7D-CE1C35263997}"/>
          </ac:picMkLst>
        </pc:picChg>
      </pc:sldChg>
      <pc:sldChg chg="delSp add del mod">
        <pc:chgData name="Alex Julian Mantilla Rios" userId="98949caca94da381" providerId="LiveId" clId="{2B8DDAE7-F710-46F9-94D9-C4090DB27F6B}" dt="2024-05-17T06:20:00.655" v="1715" actId="47"/>
        <pc:sldMkLst>
          <pc:docMk/>
          <pc:sldMk cId="1995841315" sldId="346"/>
        </pc:sldMkLst>
        <pc:picChg chg="del">
          <ac:chgData name="Alex Julian Mantilla Rios" userId="98949caca94da381" providerId="LiveId" clId="{2B8DDAE7-F710-46F9-94D9-C4090DB27F6B}" dt="2024-05-17T06:19:58.553" v="1713" actId="21"/>
          <ac:picMkLst>
            <pc:docMk/>
            <pc:sldMk cId="1995841315" sldId="346"/>
            <ac:picMk id="6" creationId="{0A0C9F66-F9EB-C853-DB7D-CE1C35263997}"/>
          </ac:picMkLst>
        </pc:picChg>
      </pc:sldChg>
      <pc:sldChg chg="addSp delSp modSp add mod modTransition">
        <pc:chgData name="Alex Julian Mantilla Rios" userId="98949caca94da381" providerId="LiveId" clId="{2B8DDAE7-F710-46F9-94D9-C4090DB27F6B}" dt="2024-05-17T13:31:31.805" v="1844"/>
        <pc:sldMkLst>
          <pc:docMk/>
          <pc:sldMk cId="630984703" sldId="347"/>
        </pc:sldMkLst>
        <pc:spChg chg="mod">
          <ac:chgData name="Alex Julian Mantilla Rios" userId="98949caca94da381" providerId="LiveId" clId="{2B8DDAE7-F710-46F9-94D9-C4090DB27F6B}" dt="2024-05-17T06:19:53.429" v="1711" actId="20577"/>
          <ac:spMkLst>
            <pc:docMk/>
            <pc:sldMk cId="630984703" sldId="347"/>
            <ac:spMk id="2" creationId="{8D02AA78-493D-F68D-F53A-588133C4B788}"/>
          </ac:spMkLst>
        </pc:spChg>
        <pc:spChg chg="del">
          <ac:chgData name="Alex Julian Mantilla Rios" userId="98949caca94da381" providerId="LiveId" clId="{2B8DDAE7-F710-46F9-94D9-C4090DB27F6B}" dt="2024-05-17T06:19:55.414" v="1712" actId="478"/>
          <ac:spMkLst>
            <pc:docMk/>
            <pc:sldMk cId="630984703" sldId="347"/>
            <ac:spMk id="5" creationId="{189D0906-E727-DA49-2EA0-EADF5737E3C0}"/>
          </ac:spMkLst>
        </pc:spChg>
        <pc:spChg chg="add del mod">
          <ac:chgData name="Alex Julian Mantilla Rios" userId="98949caca94da381" providerId="LiveId" clId="{2B8DDAE7-F710-46F9-94D9-C4090DB27F6B}" dt="2024-05-17T06:20:05.529" v="1717" actId="478"/>
          <ac:spMkLst>
            <pc:docMk/>
            <pc:sldMk cId="630984703" sldId="347"/>
            <ac:spMk id="6" creationId="{80F6344F-429F-462B-A700-35104A95A2E4}"/>
          </ac:spMkLst>
        </pc:spChg>
        <pc:picChg chg="add del mod modCrop">
          <ac:chgData name="Alex Julian Mantilla Rios" userId="98949caca94da381" providerId="LiveId" clId="{2B8DDAE7-F710-46F9-94D9-C4090DB27F6B}" dt="2024-05-17T06:22:01.811" v="1737" actId="478"/>
          <ac:picMkLst>
            <pc:docMk/>
            <pc:sldMk cId="630984703" sldId="347"/>
            <ac:picMk id="7" creationId="{0A0C9F66-F9EB-C853-DB7D-CE1C35263997}"/>
          </ac:picMkLst>
        </pc:picChg>
        <pc:picChg chg="add del mod modCrop">
          <ac:chgData name="Alex Julian Mantilla Rios" userId="98949caca94da381" providerId="LiveId" clId="{2B8DDAE7-F710-46F9-94D9-C4090DB27F6B}" dt="2024-05-17T06:22:01.476" v="1736" actId="478"/>
          <ac:picMkLst>
            <pc:docMk/>
            <pc:sldMk cId="630984703" sldId="347"/>
            <ac:picMk id="8" creationId="{6C98EB71-82EC-493B-B18F-C1AB59D5489F}"/>
          </ac:picMkLst>
        </pc:picChg>
        <pc:picChg chg="add mod modCrop">
          <ac:chgData name="Alex Julian Mantilla Rios" userId="98949caca94da381" providerId="LiveId" clId="{2B8DDAE7-F710-46F9-94D9-C4090DB27F6B}" dt="2024-05-17T06:23:00.809" v="1760" actId="1076"/>
          <ac:picMkLst>
            <pc:docMk/>
            <pc:sldMk cId="630984703" sldId="347"/>
            <ac:picMk id="10" creationId="{09E00102-1497-8D5E-E006-D2E0F69C823A}"/>
          </ac:picMkLst>
        </pc:picChg>
        <pc:picChg chg="add del">
          <ac:chgData name="Alex Julian Mantilla Rios" userId="98949caca94da381" providerId="LiveId" clId="{2B8DDAE7-F710-46F9-94D9-C4090DB27F6B}" dt="2024-05-17T06:22:23.620" v="1744" actId="22"/>
          <ac:picMkLst>
            <pc:docMk/>
            <pc:sldMk cId="630984703" sldId="347"/>
            <ac:picMk id="12" creationId="{121764CE-F223-A4C7-3B0A-9F18A997E214}"/>
          </ac:picMkLst>
        </pc:picChg>
        <pc:picChg chg="add mod modCrop">
          <ac:chgData name="Alex Julian Mantilla Rios" userId="98949caca94da381" providerId="LiveId" clId="{2B8DDAE7-F710-46F9-94D9-C4090DB27F6B}" dt="2024-05-17T06:23:00.809" v="1760" actId="1076"/>
          <ac:picMkLst>
            <pc:docMk/>
            <pc:sldMk cId="630984703" sldId="347"/>
            <ac:picMk id="13" creationId="{18E45B7C-8035-A168-56F5-840A4E87D7A6}"/>
          </ac:picMkLst>
        </pc:picChg>
      </pc:sldChg>
      <pc:sldChg chg="add modTransition">
        <pc:chgData name="Alex Julian Mantilla Rios" userId="98949caca94da381" providerId="LiveId" clId="{2B8DDAE7-F710-46F9-94D9-C4090DB27F6B}" dt="2024-05-17T13:31:31.805" v="1844"/>
        <pc:sldMkLst>
          <pc:docMk/>
          <pc:sldMk cId="1891023911" sldId="348"/>
        </pc:sldMkLst>
      </pc:sldChg>
      <pc:sldChg chg="addSp delSp modSp add del mod">
        <pc:chgData name="Alex Julian Mantilla Rios" userId="98949caca94da381" providerId="LiveId" clId="{2B8DDAE7-F710-46F9-94D9-C4090DB27F6B}" dt="2024-05-17T13:41:55.460" v="1906" actId="47"/>
        <pc:sldMkLst>
          <pc:docMk/>
          <pc:sldMk cId="3929546942" sldId="349"/>
        </pc:sldMkLst>
        <pc:spChg chg="mod">
          <ac:chgData name="Alex Julian Mantilla Rios" userId="98949caca94da381" providerId="LiveId" clId="{2B8DDAE7-F710-46F9-94D9-C4090DB27F6B}" dt="2024-05-17T06:24:05.300" v="1786" actId="20577"/>
          <ac:spMkLst>
            <pc:docMk/>
            <pc:sldMk cId="3929546942" sldId="349"/>
            <ac:spMk id="2" creationId="{8D02AA78-493D-F68D-F53A-588133C4B788}"/>
          </ac:spMkLst>
        </pc:spChg>
        <pc:picChg chg="add mod">
          <ac:chgData name="Alex Julian Mantilla Rios" userId="98949caca94da381" providerId="LiveId" clId="{2B8DDAE7-F710-46F9-94D9-C4090DB27F6B}" dt="2024-05-17T06:24:22.212" v="1791" actId="1076"/>
          <ac:picMkLst>
            <pc:docMk/>
            <pc:sldMk cId="3929546942" sldId="349"/>
            <ac:picMk id="5" creationId="{0DECD601-CDF3-160D-5268-233FBE56B98F}"/>
          </ac:picMkLst>
        </pc:picChg>
        <pc:picChg chg="del">
          <ac:chgData name="Alex Julian Mantilla Rios" userId="98949caca94da381" providerId="LiveId" clId="{2B8DDAE7-F710-46F9-94D9-C4090DB27F6B}" dt="2024-05-17T06:24:00.178" v="1767" actId="478"/>
          <ac:picMkLst>
            <pc:docMk/>
            <pc:sldMk cId="3929546942" sldId="349"/>
            <ac:picMk id="10" creationId="{09E00102-1497-8D5E-E006-D2E0F69C823A}"/>
          </ac:picMkLst>
        </pc:picChg>
        <pc:picChg chg="del">
          <ac:chgData name="Alex Julian Mantilla Rios" userId="98949caca94da381" providerId="LiveId" clId="{2B8DDAE7-F710-46F9-94D9-C4090DB27F6B}" dt="2024-05-17T06:24:00.523" v="1768" actId="478"/>
          <ac:picMkLst>
            <pc:docMk/>
            <pc:sldMk cId="3929546942" sldId="349"/>
            <ac:picMk id="13" creationId="{18E45B7C-8035-A168-56F5-840A4E87D7A6}"/>
          </ac:picMkLst>
        </pc:picChg>
      </pc:sldChg>
      <pc:sldChg chg="add del">
        <pc:chgData name="Alex Julian Mantilla Rios" userId="98949caca94da381" providerId="LiveId" clId="{2B8DDAE7-F710-46F9-94D9-C4090DB27F6B}" dt="2024-05-17T06:24:10.065" v="1788"/>
        <pc:sldMkLst>
          <pc:docMk/>
          <pc:sldMk cId="2476939868" sldId="350"/>
        </pc:sldMkLst>
      </pc:sldChg>
      <pc:sldChg chg="addSp delSp modSp add mod">
        <pc:chgData name="Alex Julian Mantilla Rios" userId="98949caca94da381" providerId="LiveId" clId="{2B8DDAE7-F710-46F9-94D9-C4090DB27F6B}" dt="2024-05-17T06:26:27.225" v="1828" actId="1076"/>
        <pc:sldMkLst>
          <pc:docMk/>
          <pc:sldMk cId="2778422558" sldId="350"/>
        </pc:sldMkLst>
        <pc:spChg chg="mod">
          <ac:chgData name="Alex Julian Mantilla Rios" userId="98949caca94da381" providerId="LiveId" clId="{2B8DDAE7-F710-46F9-94D9-C4090DB27F6B}" dt="2024-05-17T06:25:38.036" v="1815" actId="1076"/>
          <ac:spMkLst>
            <pc:docMk/>
            <pc:sldMk cId="2778422558" sldId="350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06:24:38.533" v="1793"/>
          <ac:spMkLst>
            <pc:docMk/>
            <pc:sldMk cId="2778422558" sldId="350"/>
            <ac:spMk id="3" creationId="{5490A983-ED1A-4583-1843-68A14F773382}"/>
          </ac:spMkLst>
        </pc:spChg>
        <pc:spChg chg="add mod">
          <ac:chgData name="Alex Julian Mantilla Rios" userId="98949caca94da381" providerId="LiveId" clId="{2B8DDAE7-F710-46F9-94D9-C4090DB27F6B}" dt="2024-05-17T06:25:33.331" v="1814" actId="1076"/>
          <ac:spMkLst>
            <pc:docMk/>
            <pc:sldMk cId="2778422558" sldId="350"/>
            <ac:spMk id="9" creationId="{31E36279-57C8-9C48-5C42-0EBDB73961B2}"/>
          </ac:spMkLst>
        </pc:spChg>
        <pc:spChg chg="add mod">
          <ac:chgData name="Alex Julian Mantilla Rios" userId="98949caca94da381" providerId="LiveId" clId="{2B8DDAE7-F710-46F9-94D9-C4090DB27F6B}" dt="2024-05-17T06:25:54.988" v="1818"/>
          <ac:spMkLst>
            <pc:docMk/>
            <pc:sldMk cId="2778422558" sldId="350"/>
            <ac:spMk id="10" creationId="{0482F2D7-B895-DB1F-1DF3-0E75C80D2247}"/>
          </ac:spMkLst>
        </pc:spChg>
        <pc:spChg chg="add mod">
          <ac:chgData name="Alex Julian Mantilla Rios" userId="98949caca94da381" providerId="LiveId" clId="{2B8DDAE7-F710-46F9-94D9-C4090DB27F6B}" dt="2024-05-17T06:26:27.225" v="1828" actId="1076"/>
          <ac:spMkLst>
            <pc:docMk/>
            <pc:sldMk cId="2778422558" sldId="350"/>
            <ac:spMk id="11" creationId="{E11840B6-789A-6D89-4F3C-97A8A5EF1FBC}"/>
          </ac:spMkLst>
        </pc:spChg>
        <pc:picChg chg="add mod">
          <ac:chgData name="Alex Julian Mantilla Rios" userId="98949caca94da381" providerId="LiveId" clId="{2B8DDAE7-F710-46F9-94D9-C4090DB27F6B}" dt="2024-05-17T06:25:06.441" v="1799" actId="1076"/>
          <ac:picMkLst>
            <pc:docMk/>
            <pc:sldMk cId="2778422558" sldId="350"/>
            <ac:picMk id="4" creationId="{36EA2B02-1A20-D238-6ECA-FDA00C3A2967}"/>
          </ac:picMkLst>
        </pc:picChg>
        <pc:picChg chg="del">
          <ac:chgData name="Alex Julian Mantilla Rios" userId="98949caca94da381" providerId="LiveId" clId="{2B8DDAE7-F710-46F9-94D9-C4090DB27F6B}" dt="2024-05-17T06:24:41.228" v="1794" actId="478"/>
          <ac:picMkLst>
            <pc:docMk/>
            <pc:sldMk cId="2778422558" sldId="350"/>
            <ac:picMk id="6" creationId="{325985DC-2B60-78DD-AAE8-0ACA2A7E49F7}"/>
          </ac:picMkLst>
        </pc:picChg>
        <pc:picChg chg="add mod">
          <ac:chgData name="Alex Julian Mantilla Rios" userId="98949caca94da381" providerId="LiveId" clId="{2B8DDAE7-F710-46F9-94D9-C4090DB27F6B}" dt="2024-05-17T06:26:20.180" v="1827" actId="1076"/>
          <ac:picMkLst>
            <pc:docMk/>
            <pc:sldMk cId="2778422558" sldId="350"/>
            <ac:picMk id="8" creationId="{3221DB8B-04A9-7149-A41B-3B76E77D94DB}"/>
          </ac:picMkLst>
        </pc:picChg>
      </pc:sldChg>
      <pc:sldChg chg="addSp delSp modSp add mod">
        <pc:chgData name="Alex Julian Mantilla Rios" userId="98949caca94da381" providerId="LiveId" clId="{2B8DDAE7-F710-46F9-94D9-C4090DB27F6B}" dt="2024-05-17T14:05:57.079" v="1926"/>
        <pc:sldMkLst>
          <pc:docMk/>
          <pc:sldMk cId="114263838" sldId="351"/>
        </pc:sldMkLst>
        <pc:spChg chg="mod">
          <ac:chgData name="Alex Julian Mantilla Rios" userId="98949caca94da381" providerId="LiveId" clId="{2B8DDAE7-F710-46F9-94D9-C4090DB27F6B}" dt="2024-05-17T14:05:54.215" v="1925"/>
          <ac:spMkLst>
            <pc:docMk/>
            <pc:sldMk cId="114263838" sldId="351"/>
            <ac:spMk id="2" creationId="{43FA3581-1B13-5062-9677-8BA481DD6729}"/>
          </ac:spMkLst>
        </pc:spChg>
        <pc:spChg chg="mod">
          <ac:chgData name="Alex Julian Mantilla Rios" userId="98949caca94da381" providerId="LiveId" clId="{2B8DDAE7-F710-46F9-94D9-C4090DB27F6B}" dt="2024-05-17T14:05:39.093" v="1924" actId="20577"/>
          <ac:spMkLst>
            <pc:docMk/>
            <pc:sldMk cId="114263838" sldId="351"/>
            <ac:spMk id="3" creationId="{5490A983-ED1A-4583-1843-68A14F773382}"/>
          </ac:spMkLst>
        </pc:spChg>
        <pc:spChg chg="del">
          <ac:chgData name="Alex Julian Mantilla Rios" userId="98949caca94da381" providerId="LiveId" clId="{2B8DDAE7-F710-46F9-94D9-C4090DB27F6B}" dt="2024-05-17T14:05:23.417" v="1909" actId="478"/>
          <ac:spMkLst>
            <pc:docMk/>
            <pc:sldMk cId="114263838" sldId="351"/>
            <ac:spMk id="8" creationId="{2ABF8939-0042-3362-7618-24C10D382D68}"/>
          </ac:spMkLst>
        </pc:spChg>
        <pc:spChg chg="del">
          <ac:chgData name="Alex Julian Mantilla Rios" userId="98949caca94da381" providerId="LiveId" clId="{2B8DDAE7-F710-46F9-94D9-C4090DB27F6B}" dt="2024-05-17T14:05:23.417" v="1909" actId="478"/>
          <ac:spMkLst>
            <pc:docMk/>
            <pc:sldMk cId="114263838" sldId="351"/>
            <ac:spMk id="9" creationId="{384CBBA4-6D9B-0FA1-D3CE-9EBEB6A1218A}"/>
          </ac:spMkLst>
        </pc:spChg>
        <pc:picChg chg="add mod">
          <ac:chgData name="Alex Julian Mantilla Rios" userId="98949caca94da381" providerId="LiveId" clId="{2B8DDAE7-F710-46F9-94D9-C4090DB27F6B}" dt="2024-05-17T14:05:57.079" v="1926"/>
          <ac:picMkLst>
            <pc:docMk/>
            <pc:sldMk cId="114263838" sldId="351"/>
            <ac:picMk id="4" creationId="{59D157B7-79D6-0499-E398-6AD8BF7BF05A}"/>
          </ac:picMkLst>
        </pc:picChg>
        <pc:picChg chg="del">
          <ac:chgData name="Alex Julian Mantilla Rios" userId="98949caca94da381" providerId="LiveId" clId="{2B8DDAE7-F710-46F9-94D9-C4090DB27F6B}" dt="2024-05-17T14:05:21.978" v="1908" actId="478"/>
          <ac:picMkLst>
            <pc:docMk/>
            <pc:sldMk cId="114263838" sldId="351"/>
            <ac:picMk id="6" creationId="{D176815B-602E-3B39-9631-AE2DF4E87919}"/>
          </ac:picMkLst>
        </pc:picChg>
      </pc:sldChg>
      <pc:sldChg chg="addSp delSp modSp add mod">
        <pc:chgData name="Alex Julian Mantilla Rios" userId="98949caca94da381" providerId="LiveId" clId="{2B8DDAE7-F710-46F9-94D9-C4090DB27F6B}" dt="2024-05-17T14:06:05.945" v="1930"/>
        <pc:sldMkLst>
          <pc:docMk/>
          <pc:sldMk cId="631602328" sldId="352"/>
        </pc:sldMkLst>
        <pc:picChg chg="del mod">
          <ac:chgData name="Alex Julian Mantilla Rios" userId="98949caca94da381" providerId="LiveId" clId="{2B8DDAE7-F710-46F9-94D9-C4090DB27F6B}" dt="2024-05-17T14:06:05.670" v="1929" actId="478"/>
          <ac:picMkLst>
            <pc:docMk/>
            <pc:sldMk cId="631602328" sldId="352"/>
            <ac:picMk id="4" creationId="{59D157B7-79D6-0499-E398-6AD8BF7BF05A}"/>
          </ac:picMkLst>
        </pc:picChg>
        <pc:picChg chg="add mod">
          <ac:chgData name="Alex Julian Mantilla Rios" userId="98949caca94da381" providerId="LiveId" clId="{2B8DDAE7-F710-46F9-94D9-C4090DB27F6B}" dt="2024-05-17T14:06:05.945" v="1930"/>
          <ac:picMkLst>
            <pc:docMk/>
            <pc:sldMk cId="631602328" sldId="352"/>
            <ac:picMk id="6" creationId="{A1679B90-588A-9AF5-176E-ED12FC377C07}"/>
          </ac:picMkLst>
        </pc:picChg>
      </pc:sldChg>
      <pc:sldChg chg="addSp modSp add">
        <pc:chgData name="Alex Julian Mantilla Rios" userId="98949caca94da381" providerId="LiveId" clId="{2B8DDAE7-F710-46F9-94D9-C4090DB27F6B}" dt="2024-05-17T14:06:13.902" v="1932"/>
        <pc:sldMkLst>
          <pc:docMk/>
          <pc:sldMk cId="3859035564" sldId="353"/>
        </pc:sldMkLst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4" creationId="{C96869D9-F07B-0491-C3A8-6B166A57E0DF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7" creationId="{A3EE569F-9649-55BB-C4B9-B0BB419E6907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8" creationId="{3C7F37DC-B11D-29C5-FFC8-48EA1F723C6E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9" creationId="{9AD26372-5911-DF53-C65A-E3B33A4B281D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0" creationId="{115FDBB3-9DC0-D0FD-0916-34593AC17CD7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1" creationId="{D1DDEA03-4564-C654-D524-063B9B229F6E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2" creationId="{953CA486-5E41-B23D-A529-E18913433FFB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3" creationId="{2F273A74-7201-6F0A-DE83-F7E70FD28EEA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4" creationId="{15109914-972B-4EFA-1EF5-6CE7E6C8A33B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5" creationId="{6E110DF8-4F7C-2AFD-BC94-F2842C5FC37F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6" creationId="{88FDB852-2960-0ADC-4590-04678E7AE9AC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7" creationId="{0A9D823B-4D8F-81F0-1CD0-B5C0429D9D4D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8" creationId="{B54666CE-252D-41A1-DEB4-F8C9853B9FA2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19" creationId="{818FCFC0-7C32-1B57-A7F3-19730F5F0634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20" creationId="{0826FBBC-7DAB-4E50-C549-0BBD924B040F}"/>
          </ac:cxnSpMkLst>
        </pc:cxnChg>
        <pc:cxnChg chg="add mod">
          <ac:chgData name="Alex Julian Mantilla Rios" userId="98949caca94da381" providerId="LiveId" clId="{2B8DDAE7-F710-46F9-94D9-C4090DB27F6B}" dt="2024-05-17T14:06:13.902" v="1932"/>
          <ac:cxnSpMkLst>
            <pc:docMk/>
            <pc:sldMk cId="3859035564" sldId="353"/>
            <ac:cxnSpMk id="21" creationId="{4CF13089-B98C-8D86-98E5-87E36198F53E}"/>
          </ac:cxnSpMkLst>
        </pc:cxnChg>
      </pc:sldChg>
      <pc:sldChg chg="addSp delSp modSp add mod">
        <pc:chgData name="Alex Julian Mantilla Rios" userId="98949caca94da381" providerId="LiveId" clId="{2B8DDAE7-F710-46F9-94D9-C4090DB27F6B}" dt="2024-05-17T14:06:34.012" v="1937"/>
        <pc:sldMkLst>
          <pc:docMk/>
          <pc:sldMk cId="4218457993" sldId="354"/>
        </pc:sldMkLst>
        <pc:spChg chg="add mod">
          <ac:chgData name="Alex Julian Mantilla Rios" userId="98949caca94da381" providerId="LiveId" clId="{2B8DDAE7-F710-46F9-94D9-C4090DB27F6B}" dt="2024-05-17T14:06:34.012" v="1937"/>
          <ac:spMkLst>
            <pc:docMk/>
            <pc:sldMk cId="4218457993" sldId="354"/>
            <ac:spMk id="39" creationId="{5E8ECDD8-2C2B-8A1E-1646-1125826FC756}"/>
          </ac:spMkLst>
        </pc:spChg>
        <pc:spChg chg="add mod">
          <ac:chgData name="Alex Julian Mantilla Rios" userId="98949caca94da381" providerId="LiveId" clId="{2B8DDAE7-F710-46F9-94D9-C4090DB27F6B}" dt="2024-05-17T14:06:34.012" v="1937"/>
          <ac:spMkLst>
            <pc:docMk/>
            <pc:sldMk cId="4218457993" sldId="354"/>
            <ac:spMk id="41" creationId="{2E511F28-A23F-A7A5-846A-A874B34272F4}"/>
          </ac:spMkLst>
        </pc:spChg>
        <pc:spChg chg="add mod">
          <ac:chgData name="Alex Julian Mantilla Rios" userId="98949caca94da381" providerId="LiveId" clId="{2B8DDAE7-F710-46F9-94D9-C4090DB27F6B}" dt="2024-05-17T14:06:34.012" v="1937"/>
          <ac:spMkLst>
            <pc:docMk/>
            <pc:sldMk cId="4218457993" sldId="354"/>
            <ac:spMk id="43" creationId="{F266F403-A54C-BABE-EB2E-DC98A3508948}"/>
          </ac:spMkLst>
        </pc:spChg>
        <pc:picChg chg="del mod">
          <ac:chgData name="Alex Julian Mantilla Rios" userId="98949caca94da381" providerId="LiveId" clId="{2B8DDAE7-F710-46F9-94D9-C4090DB27F6B}" dt="2024-05-17T14:06:21.984" v="1935" actId="478"/>
          <ac:picMkLst>
            <pc:docMk/>
            <pc:sldMk cId="4218457993" sldId="354"/>
            <ac:picMk id="6" creationId="{A1679B90-588A-9AF5-176E-ED12FC377C07}"/>
          </ac:picMkLst>
        </pc:picChg>
        <pc:picChg chg="add mod">
          <ac:chgData name="Alex Julian Mantilla Rios" userId="98949caca94da381" providerId="LiveId" clId="{2B8DDAE7-F710-46F9-94D9-C4090DB27F6B}" dt="2024-05-17T14:06:34.012" v="1937"/>
          <ac:picMkLst>
            <pc:docMk/>
            <pc:sldMk cId="4218457993" sldId="354"/>
            <ac:picMk id="22" creationId="{90B9AF7F-F452-90BA-DDD2-83BBB399CFD1}"/>
          </ac:picMkLst>
        </pc:pic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4" creationId="{C96869D9-F07B-0491-C3A8-6B166A57E0DF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7" creationId="{A3EE569F-9649-55BB-C4B9-B0BB419E6907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8" creationId="{3C7F37DC-B11D-29C5-FFC8-48EA1F723C6E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9" creationId="{9AD26372-5911-DF53-C65A-E3B33A4B281D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0" creationId="{115FDBB3-9DC0-D0FD-0916-34593AC17CD7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1" creationId="{D1DDEA03-4564-C654-D524-063B9B229F6E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2" creationId="{953CA486-5E41-B23D-A529-E18913433FFB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3" creationId="{2F273A74-7201-6F0A-DE83-F7E70FD28EEA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4" creationId="{15109914-972B-4EFA-1EF5-6CE7E6C8A33B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5" creationId="{6E110DF8-4F7C-2AFD-BC94-F2842C5FC37F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6" creationId="{88FDB852-2960-0ADC-4590-04678E7AE9AC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7" creationId="{0A9D823B-4D8F-81F0-1CD0-B5C0429D9D4D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8" creationId="{B54666CE-252D-41A1-DEB4-F8C9853B9FA2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19" creationId="{818FCFC0-7C32-1B57-A7F3-19730F5F0634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20" creationId="{0826FBBC-7DAB-4E50-C549-0BBD924B040F}"/>
          </ac:cxnSpMkLst>
        </pc:cxnChg>
        <pc:cxnChg chg="del">
          <ac:chgData name="Alex Julian Mantilla Rios" userId="98949caca94da381" providerId="LiveId" clId="{2B8DDAE7-F710-46F9-94D9-C4090DB27F6B}" dt="2024-05-17T14:06:23.691" v="1936" actId="478"/>
          <ac:cxnSpMkLst>
            <pc:docMk/>
            <pc:sldMk cId="4218457993" sldId="354"/>
            <ac:cxnSpMk id="21" creationId="{4CF13089-B98C-8D86-98E5-87E36198F53E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23" creationId="{650BB63E-6F27-8047-C09E-B6704690E54E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24" creationId="{F6B206BA-33FC-1835-BA49-62F9888BE3A7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25" creationId="{F5E52FD1-3016-3FFF-1B1C-85FD5CCAA9F5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26" creationId="{B75F2005-C898-30A0-740C-EC2B41131EF1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27" creationId="{BC56615A-C262-0A39-7153-EB25DA70855D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28" creationId="{C856F91C-59AD-5707-7CDA-41707CB1B9E0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29" creationId="{486F9CCB-07F1-71EC-422B-0A12357E2BEF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30" creationId="{BE711560-A657-D164-F4A4-E8221B40C8CE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31" creationId="{97F33BED-91F3-EF1A-E375-785884A76C7D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32" creationId="{AD05429A-7573-0BEE-CF14-041A7BCCC3C7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33" creationId="{E3C2D416-3D1A-DF28-9005-3000EF94FED1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34" creationId="{F30DB711-1F04-49C6-EA88-BED7C64EF740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35" creationId="{F70016B8-8944-CF52-1DD7-9D5FB98B8505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36" creationId="{428AE61A-5CA1-DF76-B03F-7AD7180C4451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37" creationId="{5ECEE417-CC34-24C8-03BB-C13F554A67F9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38" creationId="{ECC7F44D-2D09-9BDA-D05E-77D1FE20E552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40" creationId="{95892814-D517-CDAD-8350-2DC8CD14EB3B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42" creationId="{D24A5273-DECA-A526-8892-62994B1D7CDB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44" creationId="{48DC88FB-1EF5-55B3-5CBF-1410BCF06C6E}"/>
          </ac:cxnSpMkLst>
        </pc:cxnChg>
        <pc:cxnChg chg="add mod">
          <ac:chgData name="Alex Julian Mantilla Rios" userId="98949caca94da381" providerId="LiveId" clId="{2B8DDAE7-F710-46F9-94D9-C4090DB27F6B}" dt="2024-05-17T14:06:34.012" v="1937"/>
          <ac:cxnSpMkLst>
            <pc:docMk/>
            <pc:sldMk cId="4218457993" sldId="354"/>
            <ac:cxnSpMk id="45" creationId="{EB3718B6-3A72-1E76-7C38-C3E75665C513}"/>
          </ac:cxnSpMkLst>
        </pc:cxnChg>
      </pc:sldChg>
      <pc:sldChg chg="addSp modSp add">
        <pc:chgData name="Alex Julian Mantilla Rios" userId="98949caca94da381" providerId="LiveId" clId="{2B8DDAE7-F710-46F9-94D9-C4090DB27F6B}" dt="2024-05-17T14:06:43.926" v="1939"/>
        <pc:sldMkLst>
          <pc:docMk/>
          <pc:sldMk cId="4200908401" sldId="355"/>
        </pc:sldMkLst>
        <pc:cxnChg chg="add mod">
          <ac:chgData name="Alex Julian Mantilla Rios" userId="98949caca94da381" providerId="LiveId" clId="{2B8DDAE7-F710-46F9-94D9-C4090DB27F6B}" dt="2024-05-17T14:06:43.926" v="1939"/>
          <ac:cxnSpMkLst>
            <pc:docMk/>
            <pc:sldMk cId="4200908401" sldId="355"/>
            <ac:cxnSpMk id="4" creationId="{0F258B15-D11D-0E84-575A-167334253F11}"/>
          </ac:cxnSpMkLst>
        </pc:cxnChg>
      </pc:sldChg>
      <pc:sldChg chg="addSp delSp modSp add mod modAnim">
        <pc:chgData name="Alex Julian Mantilla Rios" userId="98949caca94da381" providerId="LiveId" clId="{2B8DDAE7-F710-46F9-94D9-C4090DB27F6B}" dt="2024-05-17T14:17:12.655" v="2028"/>
        <pc:sldMkLst>
          <pc:docMk/>
          <pc:sldMk cId="1429761128" sldId="356"/>
        </pc:sldMkLst>
        <pc:spChg chg="mod">
          <ac:chgData name="Alex Julian Mantilla Rios" userId="98949caca94da381" providerId="LiveId" clId="{2B8DDAE7-F710-46F9-94D9-C4090DB27F6B}" dt="2024-05-17T14:14:17.278" v="1993" actId="20577"/>
          <ac:spMkLst>
            <pc:docMk/>
            <pc:sldMk cId="1429761128" sldId="356"/>
            <ac:spMk id="2" creationId="{43FA3581-1B13-5062-9677-8BA481DD6729}"/>
          </ac:spMkLst>
        </pc:spChg>
        <pc:spChg chg="add mod">
          <ac:chgData name="Alex Julian Mantilla Rios" userId="98949caca94da381" providerId="LiveId" clId="{2B8DDAE7-F710-46F9-94D9-C4090DB27F6B}" dt="2024-05-17T14:16:09.584" v="2012" actId="14100"/>
          <ac:spMkLst>
            <pc:docMk/>
            <pc:sldMk cId="1429761128" sldId="356"/>
            <ac:spMk id="11" creationId="{65305660-A882-D948-A085-83CFB1063CF0}"/>
          </ac:spMkLst>
        </pc:spChg>
        <pc:spChg chg="add mod">
          <ac:chgData name="Alex Julian Mantilla Rios" userId="98949caca94da381" providerId="LiveId" clId="{2B8DDAE7-F710-46F9-94D9-C4090DB27F6B}" dt="2024-05-17T14:16:28.355" v="2015" actId="14100"/>
          <ac:spMkLst>
            <pc:docMk/>
            <pc:sldMk cId="1429761128" sldId="356"/>
            <ac:spMk id="12" creationId="{D29DAB5C-8D90-2F38-6A4D-971AB79C7A71}"/>
          </ac:spMkLst>
        </pc:spChg>
        <pc:spChg chg="del">
          <ac:chgData name="Alex Julian Mantilla Rios" userId="98949caca94da381" providerId="LiveId" clId="{2B8DDAE7-F710-46F9-94D9-C4090DB27F6B}" dt="2024-05-17T14:11:11.669" v="1941" actId="478"/>
          <ac:spMkLst>
            <pc:docMk/>
            <pc:sldMk cId="1429761128" sldId="356"/>
            <ac:spMk id="39" creationId="{5E8ECDD8-2C2B-8A1E-1646-1125826FC756}"/>
          </ac:spMkLst>
        </pc:spChg>
        <pc:spChg chg="del">
          <ac:chgData name="Alex Julian Mantilla Rios" userId="98949caca94da381" providerId="LiveId" clId="{2B8DDAE7-F710-46F9-94D9-C4090DB27F6B}" dt="2024-05-17T14:11:11.669" v="1941" actId="478"/>
          <ac:spMkLst>
            <pc:docMk/>
            <pc:sldMk cId="1429761128" sldId="356"/>
            <ac:spMk id="41" creationId="{2E511F28-A23F-A7A5-846A-A874B34272F4}"/>
          </ac:spMkLst>
        </pc:spChg>
        <pc:spChg chg="del">
          <ac:chgData name="Alex Julian Mantilla Rios" userId="98949caca94da381" providerId="LiveId" clId="{2B8DDAE7-F710-46F9-94D9-C4090DB27F6B}" dt="2024-05-17T14:11:11.669" v="1941" actId="478"/>
          <ac:spMkLst>
            <pc:docMk/>
            <pc:sldMk cId="1429761128" sldId="356"/>
            <ac:spMk id="43" creationId="{F266F403-A54C-BABE-EB2E-DC98A3508948}"/>
          </ac:spMkLst>
        </pc:spChg>
        <pc:picChg chg="add del mod modCrop">
          <ac:chgData name="Alex Julian Mantilla Rios" userId="98949caca94da381" providerId="LiveId" clId="{2B8DDAE7-F710-46F9-94D9-C4090DB27F6B}" dt="2024-05-17T14:15:20.374" v="2002" actId="478"/>
          <ac:picMkLst>
            <pc:docMk/>
            <pc:sldMk cId="1429761128" sldId="356"/>
            <ac:picMk id="7" creationId="{2E98D4A7-9786-59C0-1F84-71201417EF77}"/>
          </ac:picMkLst>
        </pc:picChg>
        <pc:picChg chg="add mod">
          <ac:chgData name="Alex Julian Mantilla Rios" userId="98949caca94da381" providerId="LiveId" clId="{2B8DDAE7-F710-46F9-94D9-C4090DB27F6B}" dt="2024-05-17T14:15:39.430" v="2005" actId="1076"/>
          <ac:picMkLst>
            <pc:docMk/>
            <pc:sldMk cId="1429761128" sldId="356"/>
            <ac:picMk id="9" creationId="{7D06E6BE-1AD7-DFB8-F980-54E9D0962D4C}"/>
          </ac:picMkLst>
        </pc:picChg>
        <pc:picChg chg="add mod">
          <ac:chgData name="Alex Julian Mantilla Rios" userId="98949caca94da381" providerId="LiveId" clId="{2B8DDAE7-F710-46F9-94D9-C4090DB27F6B}" dt="2024-05-17T14:15:44.177" v="2007" actId="1076"/>
          <ac:picMkLst>
            <pc:docMk/>
            <pc:sldMk cId="1429761128" sldId="356"/>
            <ac:picMk id="10" creationId="{AE43E74D-5663-1AE0-B326-4E7261774B1A}"/>
          </ac:picMkLst>
        </pc:picChg>
        <pc:picChg chg="del">
          <ac:chgData name="Alex Julian Mantilla Rios" userId="98949caca94da381" providerId="LiveId" clId="{2B8DDAE7-F710-46F9-94D9-C4090DB27F6B}" dt="2024-05-17T14:11:11.669" v="1941" actId="478"/>
          <ac:picMkLst>
            <pc:docMk/>
            <pc:sldMk cId="1429761128" sldId="356"/>
            <ac:picMk id="22" creationId="{90B9AF7F-F452-90BA-DDD2-83BBB399CFD1}"/>
          </ac:picMkLst>
        </pc:pic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4" creationId="{0F258B15-D11D-0E84-575A-167334253F11}"/>
          </ac:cxnSpMkLst>
        </pc:cxnChg>
        <pc:cxnChg chg="add mod">
          <ac:chgData name="Alex Julian Mantilla Rios" userId="98949caca94da381" providerId="LiveId" clId="{2B8DDAE7-F710-46F9-94D9-C4090DB27F6B}" dt="2024-05-17T14:16:42.924" v="2018" actId="208"/>
          <ac:cxnSpMkLst>
            <pc:docMk/>
            <pc:sldMk cId="1429761128" sldId="356"/>
            <ac:cxnSpMk id="14" creationId="{5490BDD0-E510-E1A2-5014-73B81E55B253}"/>
          </ac:cxnSpMkLst>
        </pc:cxnChg>
        <pc:cxnChg chg="add mod">
          <ac:chgData name="Alex Julian Mantilla Rios" userId="98949caca94da381" providerId="LiveId" clId="{2B8DDAE7-F710-46F9-94D9-C4090DB27F6B}" dt="2024-05-17T14:16:49.157" v="2021" actId="14100"/>
          <ac:cxnSpMkLst>
            <pc:docMk/>
            <pc:sldMk cId="1429761128" sldId="356"/>
            <ac:cxnSpMk id="15" creationId="{7CBD2144-E934-C60C-37D3-C1B6F1C1C33A}"/>
          </ac:cxnSpMkLst>
        </pc:cxnChg>
        <pc:cxnChg chg="add mod">
          <ac:chgData name="Alex Julian Mantilla Rios" userId="98949caca94da381" providerId="LiveId" clId="{2B8DDAE7-F710-46F9-94D9-C4090DB27F6B}" dt="2024-05-17T14:16:56.622" v="2024" actId="14100"/>
          <ac:cxnSpMkLst>
            <pc:docMk/>
            <pc:sldMk cId="1429761128" sldId="356"/>
            <ac:cxnSpMk id="17" creationId="{34B36C7B-A3CB-8D5B-FAC0-891D3BCAF0B4}"/>
          </ac:cxnSpMkLst>
        </pc:cxnChg>
        <pc:cxnChg chg="add mod">
          <ac:chgData name="Alex Julian Mantilla Rios" userId="98949caca94da381" providerId="LiveId" clId="{2B8DDAE7-F710-46F9-94D9-C4090DB27F6B}" dt="2024-05-17T14:17:04.822" v="2027" actId="14100"/>
          <ac:cxnSpMkLst>
            <pc:docMk/>
            <pc:sldMk cId="1429761128" sldId="356"/>
            <ac:cxnSpMk id="20" creationId="{DC7E3E63-76FE-7D82-36CE-8B2A5919E837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23" creationId="{650BB63E-6F27-8047-C09E-B6704690E54E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24" creationId="{F6B206BA-33FC-1835-BA49-62F9888BE3A7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25" creationId="{F5E52FD1-3016-3FFF-1B1C-85FD5CCAA9F5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26" creationId="{B75F2005-C898-30A0-740C-EC2B41131EF1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27" creationId="{BC56615A-C262-0A39-7153-EB25DA70855D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28" creationId="{C856F91C-59AD-5707-7CDA-41707CB1B9E0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29" creationId="{486F9CCB-07F1-71EC-422B-0A12357E2BEF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30" creationId="{BE711560-A657-D164-F4A4-E8221B40C8CE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31" creationId="{97F33BED-91F3-EF1A-E375-785884A76C7D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32" creationId="{AD05429A-7573-0BEE-CF14-041A7BCCC3C7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33" creationId="{E3C2D416-3D1A-DF28-9005-3000EF94FED1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34" creationId="{F30DB711-1F04-49C6-EA88-BED7C64EF740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35" creationId="{F70016B8-8944-CF52-1DD7-9D5FB98B8505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36" creationId="{428AE61A-5CA1-DF76-B03F-7AD7180C4451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37" creationId="{5ECEE417-CC34-24C8-03BB-C13F554A67F9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38" creationId="{ECC7F44D-2D09-9BDA-D05E-77D1FE20E552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40" creationId="{95892814-D517-CDAD-8350-2DC8CD14EB3B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42" creationId="{D24A5273-DECA-A526-8892-62994B1D7CDB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44" creationId="{48DC88FB-1EF5-55B3-5CBF-1410BCF06C6E}"/>
          </ac:cxnSpMkLst>
        </pc:cxnChg>
        <pc:cxnChg chg="del">
          <ac:chgData name="Alex Julian Mantilla Rios" userId="98949caca94da381" providerId="LiveId" clId="{2B8DDAE7-F710-46F9-94D9-C4090DB27F6B}" dt="2024-05-17T14:11:11.669" v="1941" actId="478"/>
          <ac:cxnSpMkLst>
            <pc:docMk/>
            <pc:sldMk cId="1429761128" sldId="356"/>
            <ac:cxnSpMk id="45" creationId="{EB3718B6-3A72-1E76-7C38-C3E75665C513}"/>
          </ac:cxnSpMkLst>
        </pc:cxnChg>
      </pc:sldChg>
      <pc:sldChg chg="addSp delSp modSp add mod">
        <pc:chgData name="Alex Julian Mantilla Rios" userId="98949caca94da381" providerId="LiveId" clId="{2B8DDAE7-F710-46F9-94D9-C4090DB27F6B}" dt="2024-05-17T14:20:38.179" v="2038" actId="478"/>
        <pc:sldMkLst>
          <pc:docMk/>
          <pc:sldMk cId="4274133137" sldId="357"/>
        </pc:sldMkLst>
        <pc:picChg chg="add mod">
          <ac:chgData name="Alex Julian Mantilla Rios" userId="98949caca94da381" providerId="LiveId" clId="{2B8DDAE7-F710-46F9-94D9-C4090DB27F6B}" dt="2024-05-17T14:17:53.914" v="2032" actId="1076"/>
          <ac:picMkLst>
            <pc:docMk/>
            <pc:sldMk cId="4274133137" sldId="357"/>
            <ac:picMk id="6" creationId="{5CCB3C2D-B7A5-EBD0-BC1A-F388DD5D87D1}"/>
          </ac:picMkLst>
        </pc:picChg>
        <pc:picChg chg="mod">
          <ac:chgData name="Alex Julian Mantilla Rios" userId="98949caca94da381" providerId="LiveId" clId="{2B8DDAE7-F710-46F9-94D9-C4090DB27F6B}" dt="2024-05-17T14:19:38.232" v="2033" actId="1076"/>
          <ac:picMkLst>
            <pc:docMk/>
            <pc:sldMk cId="4274133137" sldId="357"/>
            <ac:picMk id="7" creationId="{2E98D4A7-9786-59C0-1F84-71201417EF77}"/>
          </ac:picMkLst>
        </pc:picChg>
        <pc:picChg chg="add del">
          <ac:chgData name="Alex Julian Mantilla Rios" userId="98949caca94da381" providerId="LiveId" clId="{2B8DDAE7-F710-46F9-94D9-C4090DB27F6B}" dt="2024-05-17T14:20:38.179" v="2038" actId="478"/>
          <ac:picMkLst>
            <pc:docMk/>
            <pc:sldMk cId="4274133137" sldId="357"/>
            <ac:picMk id="9" creationId="{4CD1A004-CD83-9D92-FC00-27DA90702DF7}"/>
          </ac:picMkLst>
        </pc:picChg>
      </pc:sldChg>
      <pc:sldChg chg="delSp modSp add mod">
        <pc:chgData name="Alex Julian Mantilla Rios" userId="98949caca94da381" providerId="LiveId" clId="{2B8DDAE7-F710-46F9-94D9-C4090DB27F6B}" dt="2024-05-17T14:20:34.017" v="2037" actId="1076"/>
        <pc:sldMkLst>
          <pc:docMk/>
          <pc:sldMk cId="3164797855" sldId="358"/>
        </pc:sldMkLst>
        <pc:picChg chg="del">
          <ac:chgData name="Alex Julian Mantilla Rios" userId="98949caca94da381" providerId="LiveId" clId="{2B8DDAE7-F710-46F9-94D9-C4090DB27F6B}" dt="2024-05-17T14:20:31.483" v="2036" actId="478"/>
          <ac:picMkLst>
            <pc:docMk/>
            <pc:sldMk cId="3164797855" sldId="358"/>
            <ac:picMk id="6" creationId="{5CCB3C2D-B7A5-EBD0-BC1A-F388DD5D87D1}"/>
          </ac:picMkLst>
        </pc:picChg>
        <pc:picChg chg="mod">
          <ac:chgData name="Alex Julian Mantilla Rios" userId="98949caca94da381" providerId="LiveId" clId="{2B8DDAE7-F710-46F9-94D9-C4090DB27F6B}" dt="2024-05-17T14:20:34.017" v="2037" actId="1076"/>
          <ac:picMkLst>
            <pc:docMk/>
            <pc:sldMk cId="3164797855" sldId="358"/>
            <ac:picMk id="9" creationId="{4CD1A004-CD83-9D92-FC00-27DA90702DF7}"/>
          </ac:picMkLst>
        </pc:picChg>
      </pc:sldChg>
      <pc:sldMasterChg chg="modSp mod delSldLayout modSldLayout">
        <pc:chgData name="Alex Julian Mantilla Rios" userId="98949caca94da381" providerId="LiveId" clId="{2B8DDAE7-F710-46F9-94D9-C4090DB27F6B}" dt="2024-05-17T04:32:45.734" v="547" actId="403"/>
        <pc:sldMasterMkLst>
          <pc:docMk/>
          <pc:sldMasterMk cId="0" sldId="2147483652"/>
        </pc:sldMasterMkLst>
        <pc:spChg chg="mod">
          <ac:chgData name="Alex Julian Mantilla Rios" userId="98949caca94da381" providerId="LiveId" clId="{2B8DDAE7-F710-46F9-94D9-C4090DB27F6B}" dt="2024-05-16T23:52:41.374" v="200" actId="14100"/>
          <ac:spMkLst>
            <pc:docMk/>
            <pc:sldMasterMk cId="0" sldId="2147483652"/>
            <ac:spMk id="6" creationId="{00000000-0000-0000-0000-000000000000}"/>
          </ac:spMkLst>
        </pc:spChg>
        <pc:sldLayoutChg chg="modSp">
          <pc:chgData name="Alex Julian Mantilla Rios" userId="98949caca94da381" providerId="LiveId" clId="{2B8DDAE7-F710-46F9-94D9-C4090DB27F6B}" dt="2024-05-16T23:54:51.737" v="206" actId="255"/>
          <pc:sldLayoutMkLst>
            <pc:docMk/>
            <pc:sldMasterMk cId="0" sldId="2147483652"/>
            <pc:sldLayoutMk cId="0" sldId="2147483650"/>
          </pc:sldLayoutMkLst>
          <pc:spChg chg="mod">
            <ac:chgData name="Alex Julian Mantilla Rios" userId="98949caca94da381" providerId="LiveId" clId="{2B8DDAE7-F710-46F9-94D9-C4090DB27F6B}" dt="2024-05-16T23:54:51.737" v="206" actId="255"/>
            <ac:spMkLst>
              <pc:docMk/>
              <pc:sldMasterMk cId="0" sldId="2147483652"/>
              <pc:sldLayoutMk cId="0" sldId="2147483650"/>
              <ac:spMk id="17" creationId="{00000000-0000-0000-0000-000000000000}"/>
            </ac:spMkLst>
          </pc:spChg>
          <pc:spChg chg="mod">
            <ac:chgData name="Alex Julian Mantilla Rios" userId="98949caca94da381" providerId="LiveId" clId="{2B8DDAE7-F710-46F9-94D9-C4090DB27F6B}" dt="2024-05-16T23:53:58.061" v="205" actId="255"/>
            <ac:spMkLst>
              <pc:docMk/>
              <pc:sldMasterMk cId="0" sldId="2147483652"/>
              <pc:sldLayoutMk cId="0" sldId="2147483650"/>
              <ac:spMk id="18" creationId="{00000000-0000-0000-0000-000000000000}"/>
            </ac:spMkLst>
          </pc:spChg>
        </pc:sldLayoutChg>
        <pc:sldLayoutChg chg="modSp del">
          <pc:chgData name="Alex Julian Mantilla Rios" userId="98949caca94da381" providerId="LiveId" clId="{2B8DDAE7-F710-46F9-94D9-C4090DB27F6B}" dt="2024-05-16T23:53:36.979" v="204" actId="2696"/>
          <pc:sldLayoutMkLst>
            <pc:docMk/>
            <pc:sldMasterMk cId="0" sldId="2147483652"/>
            <pc:sldLayoutMk cId="0" sldId="2147483651"/>
          </pc:sldLayoutMkLst>
          <pc:spChg chg="mod">
            <ac:chgData name="Alex Julian Mantilla Rios" userId="98949caca94da381" providerId="LiveId" clId="{2B8DDAE7-F710-46F9-94D9-C4090DB27F6B}" dt="2024-05-16T23:53:23.871" v="202" actId="255"/>
            <ac:spMkLst>
              <pc:docMk/>
              <pc:sldMasterMk cId="0" sldId="2147483652"/>
              <pc:sldLayoutMk cId="0" sldId="2147483651"/>
              <ac:spMk id="23" creationId="{00000000-0000-0000-0000-000000000000}"/>
            </ac:spMkLst>
          </pc:spChg>
        </pc:sldLayoutChg>
        <pc:sldLayoutChg chg="modSp">
          <pc:chgData name="Alex Julian Mantilla Rios" userId="98949caca94da381" providerId="LiveId" clId="{2B8DDAE7-F710-46F9-94D9-C4090DB27F6B}" dt="2024-05-17T04:32:45.734" v="547" actId="403"/>
          <pc:sldLayoutMkLst>
            <pc:docMk/>
            <pc:sldMasterMk cId="0" sldId="2147483652"/>
            <pc:sldLayoutMk cId="365090584" sldId="2147483653"/>
          </pc:sldLayoutMkLst>
          <pc:spChg chg="mod">
            <ac:chgData name="Alex Julian Mantilla Rios" userId="98949caca94da381" providerId="LiveId" clId="{2B8DDAE7-F710-46F9-94D9-C4090DB27F6B}" dt="2024-05-16T23:53:32.463" v="203" actId="255"/>
            <ac:spMkLst>
              <pc:docMk/>
              <pc:sldMasterMk cId="0" sldId="2147483652"/>
              <pc:sldLayoutMk cId="365090584" sldId="2147483653"/>
              <ac:spMk id="5" creationId="{8C5D1327-22C8-DFB5-9DF3-5B24B407EEA5}"/>
            </ac:spMkLst>
          </pc:spChg>
          <pc:spChg chg="mod">
            <ac:chgData name="Alex Julian Mantilla Rios" userId="98949caca94da381" providerId="LiveId" clId="{2B8DDAE7-F710-46F9-94D9-C4090DB27F6B}" dt="2024-05-17T04:32:45.734" v="547" actId="403"/>
            <ac:spMkLst>
              <pc:docMk/>
              <pc:sldMasterMk cId="0" sldId="2147483652"/>
              <pc:sldLayoutMk cId="365090584" sldId="2147483653"/>
              <ac:spMk id="15" creationId="{46B6F32F-FCD3-AF3A-E476-1FD69C1C9D3C}"/>
            </ac:spMkLst>
          </pc:spChg>
          <pc:spChg chg="mod">
            <ac:chgData name="Alex Julian Mantilla Rios" userId="98949caca94da381" providerId="LiveId" clId="{2B8DDAE7-F710-46F9-94D9-C4090DB27F6B}" dt="2024-05-17T03:24:32.923" v="283" actId="255"/>
            <ac:spMkLst>
              <pc:docMk/>
              <pc:sldMasterMk cId="0" sldId="2147483652"/>
              <pc:sldLayoutMk cId="365090584" sldId="2147483653"/>
              <ac:spMk id="18" creationId="{059A052A-314E-62B1-76C6-6597D4B93546}"/>
            </ac:spMkLst>
          </pc:spChg>
        </pc:sldLayoutChg>
      </pc:sldMasterChg>
    </pc:docChg>
  </pc:docChgLst>
  <pc:docChgLst>
    <pc:chgData name="Javier Ardila" userId="2c5529678af763d7" providerId="LiveId" clId="{E9E3BA8C-C477-463E-954C-59A486CECA75}"/>
    <pc:docChg chg="modSld modMainMaster">
      <pc:chgData name="Javier Ardila" userId="2c5529678af763d7" providerId="LiveId" clId="{E9E3BA8C-C477-463E-954C-59A486CECA75}" dt="2023-04-29T13:34:12.055" v="4" actId="14100"/>
      <pc:docMkLst>
        <pc:docMk/>
      </pc:docMkLst>
      <pc:sldChg chg="modSp mod">
        <pc:chgData name="Javier Ardila" userId="2c5529678af763d7" providerId="LiveId" clId="{E9E3BA8C-C477-463E-954C-59A486CECA75}" dt="2023-04-29T13:33:46.935" v="2" actId="12"/>
        <pc:sldMkLst>
          <pc:docMk/>
          <pc:sldMk cId="0" sldId="257"/>
        </pc:sldMkLst>
        <pc:spChg chg="mod">
          <ac:chgData name="Javier Ardila" userId="2c5529678af763d7" providerId="LiveId" clId="{E9E3BA8C-C477-463E-954C-59A486CECA75}" dt="2023-04-26T11:27:48.810" v="1" actId="120"/>
          <ac:spMkLst>
            <pc:docMk/>
            <pc:sldMk cId="0" sldId="257"/>
            <ac:spMk id="40" creationId="{00000000-0000-0000-0000-000000000000}"/>
          </ac:spMkLst>
        </pc:spChg>
        <pc:spChg chg="mod">
          <ac:chgData name="Javier Ardila" userId="2c5529678af763d7" providerId="LiveId" clId="{E9E3BA8C-C477-463E-954C-59A486CECA75}" dt="2023-04-29T13:33:46.935" v="2" actId="12"/>
          <ac:spMkLst>
            <pc:docMk/>
            <pc:sldMk cId="0" sldId="257"/>
            <ac:spMk id="41" creationId="{00000000-0000-0000-0000-000000000000}"/>
          </ac:spMkLst>
        </pc:spChg>
      </pc:sldChg>
      <pc:sldMasterChg chg="modSldLayout">
        <pc:chgData name="Javier Ardila" userId="2c5529678af763d7" providerId="LiveId" clId="{E9E3BA8C-C477-463E-954C-59A486CECA75}" dt="2023-04-29T13:34:12.055" v="4" actId="14100"/>
        <pc:sldMasterMkLst>
          <pc:docMk/>
          <pc:sldMasterMk cId="0" sldId="2147483652"/>
        </pc:sldMasterMkLst>
        <pc:sldLayoutChg chg="modSp mod">
          <pc:chgData name="Javier Ardila" userId="2c5529678af763d7" providerId="LiveId" clId="{E9E3BA8C-C477-463E-954C-59A486CECA75}" dt="2023-04-29T13:34:12.055" v="4" actId="14100"/>
          <pc:sldLayoutMkLst>
            <pc:docMk/>
            <pc:sldMasterMk cId="0" sldId="2147483652"/>
            <pc:sldLayoutMk cId="0" sldId="2147483650"/>
          </pc:sldLayoutMkLst>
          <pc:spChg chg="mod">
            <ac:chgData name="Javier Ardila" userId="2c5529678af763d7" providerId="LiveId" clId="{E9E3BA8C-C477-463E-954C-59A486CECA75}" dt="2023-04-29T13:34:12.055" v="4" actId="14100"/>
            <ac:spMkLst>
              <pc:docMk/>
              <pc:sldMasterMk cId="0" sldId="2147483652"/>
              <pc:sldLayoutMk cId="0" sldId="2147483650"/>
              <ac:spMk id="18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139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5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80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5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6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noProof="0" dirty="0"/>
          </a:p>
        </p:txBody>
      </p:sp>
    </p:spTree>
    <p:extLst>
      <p:ext uri="{BB962C8B-B14F-4D97-AF65-F5344CB8AC3E}">
        <p14:creationId xmlns:p14="http://schemas.microsoft.com/office/powerpoint/2010/main" val="104081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72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948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07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87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Google Sans"/>
              </a:rPr>
              <a:t>SNR = 6.02*N + 1.76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8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noProof="0" dirty="0"/>
          </a:p>
        </p:txBody>
      </p:sp>
    </p:spTree>
    <p:extLst>
      <p:ext uri="{BB962C8B-B14F-4D97-AF65-F5344CB8AC3E}">
        <p14:creationId xmlns:p14="http://schemas.microsoft.com/office/powerpoint/2010/main" val="1114562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Google Sans"/>
              </a:rPr>
              <a:t>SNR = 6.02*N + 1.76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29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noProof="0" dirty="0"/>
          </a:p>
        </p:txBody>
      </p:sp>
    </p:spTree>
    <p:extLst>
      <p:ext uri="{BB962C8B-B14F-4D97-AF65-F5344CB8AC3E}">
        <p14:creationId xmlns:p14="http://schemas.microsoft.com/office/powerpoint/2010/main" val="2380457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65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73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0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noProof="0" dirty="0"/>
          </a:p>
        </p:txBody>
      </p:sp>
    </p:spTree>
    <p:extLst>
      <p:ext uri="{BB962C8B-B14F-4D97-AF65-F5344CB8AC3E}">
        <p14:creationId xmlns:p14="http://schemas.microsoft.com/office/powerpoint/2010/main" val="103491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5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54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36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10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1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77289" y="0"/>
            <a:ext cx="10899111" cy="747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971300"/>
            <a:ext cx="11360800" cy="51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511343" y="6496048"/>
            <a:ext cx="530115" cy="307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4"/>
          <p:cNvCxnSpPr>
            <a:cxnSpLocks/>
          </p:cNvCxnSpPr>
          <p:nvPr/>
        </p:nvCxnSpPr>
        <p:spPr>
          <a:xfrm>
            <a:off x="0" y="747367"/>
            <a:ext cx="11776400" cy="0"/>
          </a:xfrm>
          <a:prstGeom prst="straightConnector1">
            <a:avLst/>
          </a:prstGeom>
          <a:noFill/>
          <a:ln w="38100" cap="flat" cmpd="sng">
            <a:solidFill>
              <a:srgbClr val="00376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;p4">
            <a:extLst>
              <a:ext uri="{FF2B5EF4-FFF2-40B4-BE49-F238E27FC236}">
                <a16:creationId xmlns:a16="http://schemas.microsoft.com/office/drawing/2014/main" id="{D2A151B4-C15D-3307-0ADA-83107E28BB26}"/>
              </a:ext>
            </a:extLst>
          </p:cNvPr>
          <p:cNvCxnSpPr>
            <a:cxnSpLocks/>
          </p:cNvCxnSpPr>
          <p:nvPr userDrawn="1"/>
        </p:nvCxnSpPr>
        <p:spPr>
          <a:xfrm>
            <a:off x="0" y="784491"/>
            <a:ext cx="7703389" cy="0"/>
          </a:xfrm>
          <a:prstGeom prst="straightConnector1">
            <a:avLst/>
          </a:prstGeom>
          <a:noFill/>
          <a:ln w="57150" cap="flat" cmpd="sng">
            <a:solidFill>
              <a:srgbClr val="00376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A yellow and blue logo&#10;&#10;Description automatically generated">
            <a:extLst>
              <a:ext uri="{FF2B5EF4-FFF2-40B4-BE49-F238E27FC236}">
                <a16:creationId xmlns:a16="http://schemas.microsoft.com/office/drawing/2014/main" id="{D2099F3D-1222-C4CC-CC53-C6D6C849E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35" y="50297"/>
            <a:ext cx="795754" cy="604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FC4076-8F6D-7331-2D4D-0527980493CF}"/>
              </a:ext>
            </a:extLst>
          </p:cNvPr>
          <p:cNvSpPr txBox="1"/>
          <p:nvPr userDrawn="1"/>
        </p:nvSpPr>
        <p:spPr>
          <a:xfrm>
            <a:off x="2796396" y="6596390"/>
            <a:ext cx="6599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Optimizing the System Design of a Differential 3rd Order Delta-Sigma (∆Σ) Modulator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BA607D-A8D8-8B4D-7864-56779959C779}"/>
              </a:ext>
            </a:extLst>
          </p:cNvPr>
          <p:cNvSpPr txBox="1"/>
          <p:nvPr userDrawn="1"/>
        </p:nvSpPr>
        <p:spPr>
          <a:xfrm>
            <a:off x="0" y="6596390"/>
            <a:ext cx="1224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Alex Mantilla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Outlin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 hasCustomPrompt="1"/>
          </p:nvPr>
        </p:nvSpPr>
        <p:spPr>
          <a:xfrm>
            <a:off x="877289" y="0"/>
            <a:ext cx="10899111" cy="747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noProof="0" dirty="0"/>
              <a:t>Outline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971300"/>
            <a:ext cx="11360800" cy="51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00376F"/>
              </a:buClr>
              <a:buSzPts val="1800"/>
              <a:buFont typeface="Wingdings" panose="05000000000000000000" pitchFamily="2" charset="2"/>
              <a:buChar char="q"/>
              <a:defRPr sz="3200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511343" y="6496048"/>
            <a:ext cx="530115" cy="307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4"/>
          <p:cNvCxnSpPr>
            <a:cxnSpLocks/>
          </p:cNvCxnSpPr>
          <p:nvPr/>
        </p:nvCxnSpPr>
        <p:spPr>
          <a:xfrm>
            <a:off x="0" y="747367"/>
            <a:ext cx="11776400" cy="0"/>
          </a:xfrm>
          <a:prstGeom prst="straightConnector1">
            <a:avLst/>
          </a:prstGeom>
          <a:noFill/>
          <a:ln w="38100" cap="flat" cmpd="sng">
            <a:solidFill>
              <a:srgbClr val="00376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;p4">
            <a:extLst>
              <a:ext uri="{FF2B5EF4-FFF2-40B4-BE49-F238E27FC236}">
                <a16:creationId xmlns:a16="http://schemas.microsoft.com/office/drawing/2014/main" id="{D2A151B4-C15D-3307-0ADA-83107E28BB26}"/>
              </a:ext>
            </a:extLst>
          </p:cNvPr>
          <p:cNvCxnSpPr>
            <a:cxnSpLocks/>
          </p:cNvCxnSpPr>
          <p:nvPr userDrawn="1"/>
        </p:nvCxnSpPr>
        <p:spPr>
          <a:xfrm>
            <a:off x="0" y="784491"/>
            <a:ext cx="7703389" cy="0"/>
          </a:xfrm>
          <a:prstGeom prst="straightConnector1">
            <a:avLst/>
          </a:prstGeom>
          <a:noFill/>
          <a:ln w="57150" cap="flat" cmpd="sng">
            <a:solidFill>
              <a:srgbClr val="00376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A yellow and blue logo&#10;&#10;Description automatically generated">
            <a:extLst>
              <a:ext uri="{FF2B5EF4-FFF2-40B4-BE49-F238E27FC236}">
                <a16:creationId xmlns:a16="http://schemas.microsoft.com/office/drawing/2014/main" id="{D2099F3D-1222-C4CC-CC53-C6D6C849E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35" y="50297"/>
            <a:ext cx="795754" cy="604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03F079-8D4A-F3DA-16E2-2EC7BD04DC95}"/>
              </a:ext>
            </a:extLst>
          </p:cNvPr>
          <p:cNvSpPr txBox="1"/>
          <p:nvPr userDrawn="1"/>
        </p:nvSpPr>
        <p:spPr>
          <a:xfrm>
            <a:off x="2796396" y="6596390"/>
            <a:ext cx="6599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Optimizing the System Design of a Differential 3rd Order Delta-Sigma (∆Σ) Modulator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B7843-6875-1B60-3A03-7538EF0A204C}"/>
              </a:ext>
            </a:extLst>
          </p:cNvPr>
          <p:cNvSpPr txBox="1"/>
          <p:nvPr userDrawn="1"/>
        </p:nvSpPr>
        <p:spPr>
          <a:xfrm>
            <a:off x="0" y="6596390"/>
            <a:ext cx="1224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Alex Mantilla</a:t>
            </a:r>
          </a:p>
        </p:txBody>
      </p:sp>
    </p:spTree>
    <p:extLst>
      <p:ext uri="{BB962C8B-B14F-4D97-AF65-F5344CB8AC3E}">
        <p14:creationId xmlns:p14="http://schemas.microsoft.com/office/powerpoint/2010/main" val="151573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ody_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8;p4">
            <a:extLst>
              <a:ext uri="{FF2B5EF4-FFF2-40B4-BE49-F238E27FC236}">
                <a16:creationId xmlns:a16="http://schemas.microsoft.com/office/drawing/2014/main" id="{46B6F32F-FCD3-AF3A-E476-1FD69C1C9D3C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150542" y="6197390"/>
            <a:ext cx="11443359" cy="473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52396" lvl="0" indent="0">
              <a:spcBef>
                <a:spcPts val="0"/>
              </a:spcBef>
              <a:spcAft>
                <a:spcPts val="0"/>
              </a:spcAft>
              <a:buSzPts val="1800"/>
              <a:buNone/>
              <a:defRPr sz="12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marL="152396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467">
                <a:solidFill>
                  <a:schemeClr val="bg1">
                    <a:lumMod val="50000"/>
                  </a:schemeClr>
                </a:solidFill>
              </a:rPr>
              <a:t>[ # ] Here Goes the Reference</a:t>
            </a:r>
            <a:endParaRPr/>
          </a:p>
        </p:txBody>
      </p:sp>
      <p:sp>
        <p:nvSpPr>
          <p:cNvPr id="5" name="Google Shape;18;p4">
            <a:extLst>
              <a:ext uri="{FF2B5EF4-FFF2-40B4-BE49-F238E27FC236}">
                <a16:creationId xmlns:a16="http://schemas.microsoft.com/office/drawing/2014/main" id="{8C5D1327-22C8-DFB5-9DF3-5B24B407EE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971300"/>
            <a:ext cx="11360800" cy="51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BE0D570F-6677-FEB8-634A-71617D0EDD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93902" y="6496048"/>
            <a:ext cx="447556" cy="307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9" name="Google Shape;20;p4">
            <a:extLst>
              <a:ext uri="{FF2B5EF4-FFF2-40B4-BE49-F238E27FC236}">
                <a16:creationId xmlns:a16="http://schemas.microsoft.com/office/drawing/2014/main" id="{E84E9832-52AE-B203-8EDB-0F454DA3D66F}"/>
              </a:ext>
            </a:extLst>
          </p:cNvPr>
          <p:cNvCxnSpPr>
            <a:cxnSpLocks/>
          </p:cNvCxnSpPr>
          <p:nvPr userDrawn="1"/>
        </p:nvCxnSpPr>
        <p:spPr>
          <a:xfrm>
            <a:off x="150543" y="6188291"/>
            <a:ext cx="11443358" cy="0"/>
          </a:xfrm>
          <a:prstGeom prst="straightConnector1">
            <a:avLst/>
          </a:prstGeom>
          <a:noFill/>
          <a:ln w="2857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059A052A-314E-62B1-76C6-6597D4B9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89" y="-1"/>
            <a:ext cx="10899111" cy="747367"/>
          </a:xfrm>
        </p:spPr>
        <p:txBody>
          <a:bodyPr/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Google Shape;20;p4">
            <a:extLst>
              <a:ext uri="{FF2B5EF4-FFF2-40B4-BE49-F238E27FC236}">
                <a16:creationId xmlns:a16="http://schemas.microsoft.com/office/drawing/2014/main" id="{51A24412-6133-E747-A925-683D0619A5C0}"/>
              </a:ext>
            </a:extLst>
          </p:cNvPr>
          <p:cNvCxnSpPr>
            <a:cxnSpLocks/>
          </p:cNvCxnSpPr>
          <p:nvPr userDrawn="1"/>
        </p:nvCxnSpPr>
        <p:spPr>
          <a:xfrm>
            <a:off x="0" y="747367"/>
            <a:ext cx="11776400" cy="0"/>
          </a:xfrm>
          <a:prstGeom prst="straightConnector1">
            <a:avLst/>
          </a:prstGeom>
          <a:noFill/>
          <a:ln w="38100" cap="flat" cmpd="sng">
            <a:solidFill>
              <a:srgbClr val="00376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0;p4">
            <a:extLst>
              <a:ext uri="{FF2B5EF4-FFF2-40B4-BE49-F238E27FC236}">
                <a16:creationId xmlns:a16="http://schemas.microsoft.com/office/drawing/2014/main" id="{039D6888-38DB-ED7D-3987-19C4AC71FA42}"/>
              </a:ext>
            </a:extLst>
          </p:cNvPr>
          <p:cNvCxnSpPr>
            <a:cxnSpLocks/>
          </p:cNvCxnSpPr>
          <p:nvPr userDrawn="1"/>
        </p:nvCxnSpPr>
        <p:spPr>
          <a:xfrm>
            <a:off x="0" y="784491"/>
            <a:ext cx="7703389" cy="0"/>
          </a:xfrm>
          <a:prstGeom prst="straightConnector1">
            <a:avLst/>
          </a:prstGeom>
          <a:noFill/>
          <a:ln w="57150" cap="flat" cmpd="sng">
            <a:solidFill>
              <a:srgbClr val="00376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 descr="A yellow and blue logo&#10;&#10;Description automatically generated">
            <a:extLst>
              <a:ext uri="{FF2B5EF4-FFF2-40B4-BE49-F238E27FC236}">
                <a16:creationId xmlns:a16="http://schemas.microsoft.com/office/drawing/2014/main" id="{9D23B850-799D-FB26-D632-7543B9335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35" y="50297"/>
            <a:ext cx="795754" cy="604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4A7F6-AFE7-403C-CB86-2424FB76C1C3}"/>
              </a:ext>
            </a:extLst>
          </p:cNvPr>
          <p:cNvSpPr txBox="1"/>
          <p:nvPr userDrawn="1"/>
        </p:nvSpPr>
        <p:spPr>
          <a:xfrm>
            <a:off x="2796396" y="6596390"/>
            <a:ext cx="6599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Optimizing the System Design of a Differential 3rd Order Delta-Sigma (∆Σ) Modulator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36B09-9682-2379-31E7-8EB0C19E4001}"/>
              </a:ext>
            </a:extLst>
          </p:cNvPr>
          <p:cNvSpPr txBox="1"/>
          <p:nvPr userDrawn="1"/>
        </p:nvSpPr>
        <p:spPr>
          <a:xfrm>
            <a:off x="0" y="6596390"/>
            <a:ext cx="1224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Alex Mantilla</a:t>
            </a:r>
          </a:p>
        </p:txBody>
      </p:sp>
    </p:spTree>
    <p:extLst>
      <p:ext uri="{BB962C8B-B14F-4D97-AF65-F5344CB8AC3E}">
        <p14:creationId xmlns:p14="http://schemas.microsoft.com/office/powerpoint/2010/main" val="36509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800" cy="74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lang="en-US" noProof="0"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0900" y="971300"/>
            <a:ext cx="10762000" cy="51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2248086@correo.uis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15600" y="27197"/>
            <a:ext cx="11360800" cy="27732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dirty="0"/>
              <a:t>Optimizing the System Design of a Differential 3rd Order</a:t>
            </a:r>
            <a:br>
              <a:rPr lang="en-US" sz="4400" dirty="0"/>
            </a:br>
            <a:r>
              <a:rPr lang="en-US" sz="4400" dirty="0"/>
              <a:t>Delta-Sigma (∆Σ) Modulator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36543" y="2892490"/>
            <a:ext cx="11360800" cy="19566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2133" b="1" dirty="0">
                <a:solidFill>
                  <a:schemeClr val="dk1"/>
                </a:solidFill>
              </a:rPr>
              <a:t>M.Sc(s) Alex Julian Mantilla Rios </a:t>
            </a:r>
            <a:endParaRPr lang="en-US" sz="2133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 sz="2133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1867" dirty="0">
                <a:solidFill>
                  <a:schemeClr val="dk1"/>
                </a:solidFill>
              </a:rPr>
              <a:t>Integrated Systems Research Group – OnChip</a:t>
            </a:r>
            <a:endParaRPr sz="1867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1867" dirty="0">
                <a:solidFill>
                  <a:schemeClr val="dk1"/>
                </a:solidFill>
              </a:rPr>
              <a:t>Universidad Industrial de Santander, Bucaramanga - Colombia</a:t>
            </a:r>
            <a:endParaRPr sz="1867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1867" dirty="0">
                <a:solidFill>
                  <a:schemeClr val="dk1"/>
                </a:solidFill>
                <a:hlinkClick r:id="rId3"/>
              </a:rPr>
              <a:t>a</a:t>
            </a:r>
            <a:r>
              <a:rPr lang="en" sz="1867" dirty="0">
                <a:solidFill>
                  <a:schemeClr val="dk1"/>
                </a:solidFill>
                <a:hlinkClick r:id="rId3"/>
              </a:rPr>
              <a:t>lex2248086@</a:t>
            </a:r>
            <a:r>
              <a:rPr lang="en-US" sz="1867" dirty="0">
                <a:solidFill>
                  <a:schemeClr val="dk1"/>
                </a:solidFill>
                <a:hlinkClick r:id="rId3"/>
              </a:rPr>
              <a:t>correo.uis.edu.co</a:t>
            </a:r>
            <a:r>
              <a:rPr lang="en-US" sz="1867" dirty="0">
                <a:solidFill>
                  <a:schemeClr val="dk1"/>
                </a:solidFill>
              </a:rPr>
              <a:t> </a:t>
            </a:r>
            <a:endParaRPr sz="1867" dirty="0">
              <a:solidFill>
                <a:schemeClr val="dk1"/>
              </a:solidFill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pic>
        <p:nvPicPr>
          <p:cNvPr id="2" name="Google Shape;90;p13">
            <a:extLst>
              <a:ext uri="{FF2B5EF4-FFF2-40B4-BE49-F238E27FC236}">
                <a16:creationId xmlns:a16="http://schemas.microsoft.com/office/drawing/2014/main" id="{4D071A29-5655-BF19-F286-E0D0700B96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00" y="5106025"/>
            <a:ext cx="3009553" cy="147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1;p13">
            <a:extLst>
              <a:ext uri="{FF2B5EF4-FFF2-40B4-BE49-F238E27FC236}">
                <a16:creationId xmlns:a16="http://schemas.microsoft.com/office/drawing/2014/main" id="{A80909B2-E2ED-617F-9BB6-3E6C1C64DE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5917" y="5106026"/>
            <a:ext cx="1532247" cy="147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3;p13">
            <a:extLst>
              <a:ext uri="{FF2B5EF4-FFF2-40B4-BE49-F238E27FC236}">
                <a16:creationId xmlns:a16="http://schemas.microsoft.com/office/drawing/2014/main" id="{020B0050-5504-CD55-9CBA-593FDCB4E49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3742" y="5106027"/>
            <a:ext cx="1669212" cy="1475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1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Transfer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3" name="Google Shape;395;p36">
            <a:extLst>
              <a:ext uri="{FF2B5EF4-FFF2-40B4-BE49-F238E27FC236}">
                <a16:creationId xmlns:a16="http://schemas.microsoft.com/office/drawing/2014/main" id="{177D57F5-6F18-B43C-A680-2C92A6D59E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63" y="1204475"/>
            <a:ext cx="7296826" cy="515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6;p36" descr="%V(z) = U(z) + (1 - z^{-1})^2\cdot E(z)&#10;NTF(z) = (1 - z^{-1})" title="MathEquation,#000000">
            <a:extLst>
              <a:ext uri="{FF2B5EF4-FFF2-40B4-BE49-F238E27FC236}">
                <a16:creationId xmlns:a16="http://schemas.microsoft.com/office/drawing/2014/main" id="{ECF06C77-EF5B-F005-3707-BED62C501F3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75" y="1204475"/>
            <a:ext cx="2947976" cy="42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397;p36">
            <a:extLst>
              <a:ext uri="{FF2B5EF4-FFF2-40B4-BE49-F238E27FC236}">
                <a16:creationId xmlns:a16="http://schemas.microsoft.com/office/drawing/2014/main" id="{5F2BD8BD-FBA6-7F03-084B-CB2A45F641B1}"/>
              </a:ext>
            </a:extLst>
          </p:cNvPr>
          <p:cNvCxnSpPr/>
          <p:nvPr/>
        </p:nvCxnSpPr>
        <p:spPr>
          <a:xfrm rot="10800000">
            <a:off x="4304175" y="4304200"/>
            <a:ext cx="6475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398;p36">
            <a:extLst>
              <a:ext uri="{FF2B5EF4-FFF2-40B4-BE49-F238E27FC236}">
                <a16:creationId xmlns:a16="http://schemas.microsoft.com/office/drawing/2014/main" id="{5D86B599-5D6A-8A06-C3B8-D082F07326A1}"/>
              </a:ext>
            </a:extLst>
          </p:cNvPr>
          <p:cNvCxnSpPr/>
          <p:nvPr/>
        </p:nvCxnSpPr>
        <p:spPr>
          <a:xfrm rot="10800000">
            <a:off x="6467500" y="1538700"/>
            <a:ext cx="0" cy="3702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Google Shape;399;p36">
            <a:extLst>
              <a:ext uri="{FF2B5EF4-FFF2-40B4-BE49-F238E27FC236}">
                <a16:creationId xmlns:a16="http://schemas.microsoft.com/office/drawing/2014/main" id="{835618B7-987B-79F3-DD84-1D5DFECFF05A}"/>
              </a:ext>
            </a:extLst>
          </p:cNvPr>
          <p:cNvCxnSpPr/>
          <p:nvPr/>
        </p:nvCxnSpPr>
        <p:spPr>
          <a:xfrm>
            <a:off x="5097800" y="5086925"/>
            <a:ext cx="5665200" cy="0"/>
          </a:xfrm>
          <a:prstGeom prst="straightConnector1">
            <a:avLst/>
          </a:prstGeom>
          <a:noFill/>
          <a:ln w="28575" cap="flat" cmpd="sng">
            <a:solidFill>
              <a:srgbClr val="274E13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9" name="Google Shape;400;p36" descr="OSR = \frac{f_s}{2\cdot f_B}" title="MathEquation,#000000">
            <a:extLst>
              <a:ext uri="{FF2B5EF4-FFF2-40B4-BE49-F238E27FC236}">
                <a16:creationId xmlns:a16="http://schemas.microsoft.com/office/drawing/2014/main" id="{7A6C0D95-9760-6B9D-7897-8D0E6703AD6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355" y="4182638"/>
            <a:ext cx="2618802" cy="9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01;p36">
            <a:extLst>
              <a:ext uri="{FF2B5EF4-FFF2-40B4-BE49-F238E27FC236}">
                <a16:creationId xmlns:a16="http://schemas.microsoft.com/office/drawing/2014/main" id="{2598D75A-682D-1A50-6977-1997251BAD8A}"/>
              </a:ext>
            </a:extLst>
          </p:cNvPr>
          <p:cNvSpPr/>
          <p:nvPr/>
        </p:nvSpPr>
        <p:spPr>
          <a:xfrm>
            <a:off x="4325625" y="1550925"/>
            <a:ext cx="751200" cy="3671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BW</a:t>
            </a:r>
            <a:endParaRPr sz="2600" b="1"/>
          </a:p>
        </p:txBody>
      </p:sp>
    </p:spTree>
    <p:extLst>
      <p:ext uri="{BB962C8B-B14F-4D97-AF65-F5344CB8AC3E}">
        <p14:creationId xmlns:p14="http://schemas.microsoft.com/office/powerpoint/2010/main" val="61502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Delta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1E607-E830-536F-A9C8-29BBB9728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522542"/>
            <a:ext cx="11468100" cy="25812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09B907-0CCC-00F5-B57E-90B40FCD2109}"/>
                  </a:ext>
                </a:extLst>
              </p:cNvPr>
              <p:cNvSpPr txBox="1"/>
              <p:nvPr/>
            </p:nvSpPr>
            <p:spPr>
              <a:xfrm>
                <a:off x="3238634" y="4541516"/>
                <a:ext cx="57147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/>
                        <m:t>𝑉</m:t>
                      </m:r>
                      <m:r>
                        <m:rPr>
                          <m:nor/>
                        </m:rPr>
                        <a:rPr lang="en-US" sz="2800" smtClean="0"/>
                        <m:t>(</m:t>
                      </m:r>
                      <m:r>
                        <m:rPr>
                          <m:nor/>
                        </m:rPr>
                        <a:rPr lang="en-US" sz="2800" smtClean="0"/>
                        <m:t>𝑧</m:t>
                      </m:r>
                      <m:r>
                        <m:rPr>
                          <m:nor/>
                        </m:rPr>
                        <a:rPr lang="en-US" sz="2800" smtClean="0"/>
                        <m:t>) = </m:t>
                      </m:r>
                      <m:r>
                        <m:rPr>
                          <m:nor/>
                        </m:rPr>
                        <a:rPr lang="en-US" sz="2800" smtClean="0"/>
                        <m:t>𝑈</m:t>
                      </m:r>
                      <m:r>
                        <m:rPr>
                          <m:nor/>
                        </m:rPr>
                        <a:rPr lang="en-US" sz="2800" smtClean="0"/>
                        <m:t>(</m:t>
                      </m:r>
                      <m:r>
                        <m:rPr>
                          <m:nor/>
                        </m:rPr>
                        <a:rPr lang="en-US" sz="2800" smtClean="0"/>
                        <m:t>𝑧</m:t>
                      </m:r>
                      <m:r>
                        <m:rPr>
                          <m:nor/>
                        </m:rPr>
                        <a:rPr lang="en-US" sz="2800" smtClean="0"/>
                        <m:t>) +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/>
                            <m:t>(1 − </m:t>
                          </m:r>
                          <m:sSup>
                            <m:sSup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/>
                            <m:t>)</m:t>
                          </m:r>
                        </m:e>
                        <m:sup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/>
                        <m:t>⋅ </m:t>
                      </m:r>
                      <m:r>
                        <m:rPr>
                          <m:nor/>
                        </m:rPr>
                        <a:rPr lang="en-US" sz="2800"/>
                        <m:t>𝐸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09B907-0CCC-00F5-B57E-90B40FCD2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634" y="4541516"/>
                <a:ext cx="571473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1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Delta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7" name="Google Shape;451;p40">
            <a:extLst>
              <a:ext uri="{FF2B5EF4-FFF2-40B4-BE49-F238E27FC236}">
                <a16:creationId xmlns:a16="http://schemas.microsoft.com/office/drawing/2014/main" id="{A4856936-F192-A25B-C5E6-114CB7997C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3450" y="1025650"/>
            <a:ext cx="3776947" cy="508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52;p40" descr="NFT_{1}(z) = (1 - z^{-1})" title="MathEquation,#0000ff">
            <a:extLst>
              <a:ext uri="{FF2B5EF4-FFF2-40B4-BE49-F238E27FC236}">
                <a16:creationId xmlns:a16="http://schemas.microsoft.com/office/drawing/2014/main" id="{84384089-B918-6491-3B81-7769C90167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025" y="1796875"/>
            <a:ext cx="4618182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53;p40" descr="NFT_{2}(z) = (1 - z^{-1})^2" title="MathEquation,#ff0000">
            <a:extLst>
              <a:ext uri="{FF2B5EF4-FFF2-40B4-BE49-F238E27FC236}">
                <a16:creationId xmlns:a16="http://schemas.microsoft.com/office/drawing/2014/main" id="{5390DB66-021F-B128-0BBF-389FAFA96C8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062" y="3111500"/>
            <a:ext cx="4838096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54;p40" descr="NFT_{3}(z) = (1 - z^{-1})^3" title="MathEquation,#2cbd6e">
            <a:extLst>
              <a:ext uri="{FF2B5EF4-FFF2-40B4-BE49-F238E27FC236}">
                <a16:creationId xmlns:a16="http://schemas.microsoft.com/office/drawing/2014/main" id="{CDA72730-2946-D5C7-D16A-1BACFEC4A3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062" y="4426125"/>
            <a:ext cx="4838096" cy="63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5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Delta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DEC6B-9ED6-5FE1-7C91-061B435D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1288110"/>
            <a:ext cx="10639425" cy="4524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D6825D-0280-5E11-3EBD-85F356FDCEC8}"/>
              </a:ext>
            </a:extLst>
          </p:cNvPr>
          <p:cNvSpPr/>
          <p:nvPr/>
        </p:nvSpPr>
        <p:spPr>
          <a:xfrm>
            <a:off x="5878286" y="3265714"/>
            <a:ext cx="307910" cy="233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DE79-29D7-FA4C-8BA0-7EAB1313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FDEF0-923F-8DF3-8CD0-15053AB06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Delta-Sigma Modulator Context.</a:t>
            </a:r>
          </a:p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b="1" dirty="0"/>
              <a:t>Simulink Modeling.</a:t>
            </a:r>
          </a:p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Optimization Results.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E5D9F-C76D-E18E-290E-EAAF2CF08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945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Modulator Simulink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7A286-F7FB-967B-C304-DA7DD9C2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8752"/>
            <a:ext cx="12192000" cy="39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Filter Simulink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476B7-5574-C7E5-157C-F781E491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1" y="1151472"/>
            <a:ext cx="10456117" cy="51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Filter Simulink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985EE-1639-AEAA-A972-0FC8E81A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77" y="896608"/>
            <a:ext cx="6340845" cy="56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Filter Gains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84991-40CE-DB25-E878-A4E99FAE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727" y="1027797"/>
            <a:ext cx="5817673" cy="5187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1A40D-BD6C-DEB6-2362-5103C516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1306221"/>
            <a:ext cx="5167418" cy="49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Filter Gains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6" name="Picture 5" descr="A graph of a bit stream&#10;&#10;Description automatically generated">
            <a:extLst>
              <a:ext uri="{FF2B5EF4-FFF2-40B4-BE49-F238E27FC236}">
                <a16:creationId xmlns:a16="http://schemas.microsoft.com/office/drawing/2014/main" id="{FEFB1911-F8BC-8C03-B2EE-90A1316C3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47" y="1178835"/>
            <a:ext cx="5917450" cy="48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DE79-29D7-FA4C-8BA0-7EAB1313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FDEF0-923F-8DF3-8CD0-15053AB06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Delta-Sigma Modulator Context.</a:t>
            </a:r>
          </a:p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Simulink Modeling.</a:t>
            </a:r>
          </a:p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Optimization Results.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E5D9F-C76D-E18E-290E-EAAF2CF08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929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Filter Gains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6" name="Picture 5" descr="A graph of a bit stream&#10;&#10;Description automatically generated">
            <a:extLst>
              <a:ext uri="{FF2B5EF4-FFF2-40B4-BE49-F238E27FC236}">
                <a16:creationId xmlns:a16="http://schemas.microsoft.com/office/drawing/2014/main" id="{FEFB1911-F8BC-8C03-B2EE-90A1316C3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47" y="1178835"/>
            <a:ext cx="5917450" cy="48857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4AC824-6196-8D6A-7AB5-49FE97B84909}"/>
                  </a:ext>
                </a:extLst>
              </p:cNvPr>
              <p:cNvSpPr txBox="1"/>
              <p:nvPr/>
            </p:nvSpPr>
            <p:spPr>
              <a:xfrm>
                <a:off x="7715880" y="1884784"/>
                <a:ext cx="379546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𝐵𝐼𝑇𝑆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𝑆𝑁𝐷𝑅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</m:sub>
                          </m:sSub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−1.76</m:t>
                          </m:r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6.02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4AC824-6196-8D6A-7AB5-49FE97B84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880" y="1884784"/>
                <a:ext cx="3795463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DE79-29D7-FA4C-8BA0-7EAB1313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FDEF0-923F-8DF3-8CD0-15053AB06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Delta-Sigma Modulator Context.</a:t>
            </a:r>
          </a:p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Simulink Modeling.</a:t>
            </a:r>
          </a:p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b="1" dirty="0"/>
              <a:t>Optimization Results.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E5D9F-C76D-E18E-290E-EAAF2CF08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19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Levenberg </a:t>
            </a:r>
            <a:r>
              <a:rPr lang="en-US" dirty="0" err="1"/>
              <a:t>Marquadt</a:t>
            </a:r>
            <a:r>
              <a:rPr lang="en-US" dirty="0"/>
              <a:t> Method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5" name="Picture 4" descr="A graph of a bit stream&#10;&#10;Description automatically generated">
            <a:extLst>
              <a:ext uri="{FF2B5EF4-FFF2-40B4-BE49-F238E27FC236}">
                <a16:creationId xmlns:a16="http://schemas.microsoft.com/office/drawing/2014/main" id="{B85D054F-6110-383F-AC5A-08DE929E2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09" y="982205"/>
            <a:ext cx="6678182" cy="55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Method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6" name="Picture 5" descr="A graph of a bit stream&#10;&#10;Description automatically generated">
            <a:extLst>
              <a:ext uri="{FF2B5EF4-FFF2-40B4-BE49-F238E27FC236}">
                <a16:creationId xmlns:a16="http://schemas.microsoft.com/office/drawing/2014/main" id="{B29078B0-F2B2-A36B-DB4C-2107EC44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09" y="982205"/>
            <a:ext cx="6678182" cy="55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Method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66AAD-07A7-3ADC-5B8A-B0CBCE1F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276" y="2039224"/>
            <a:ext cx="7199448" cy="29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5" name="Google Shape;159;p19">
            <a:extLst>
              <a:ext uri="{FF2B5EF4-FFF2-40B4-BE49-F238E27FC236}">
                <a16:creationId xmlns:a16="http://schemas.microsoft.com/office/drawing/2014/main" id="{EE764BF2-2E60-87A4-C848-2CBAEC41B424}"/>
              </a:ext>
            </a:extLst>
          </p:cNvPr>
          <p:cNvSpPr/>
          <p:nvPr/>
        </p:nvSpPr>
        <p:spPr>
          <a:xfrm>
            <a:off x="2470709" y="5295751"/>
            <a:ext cx="7250583" cy="53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3733" i="1">
                <a:solidFill>
                  <a:srgbClr val="0033CC"/>
                </a:solidFill>
                <a:latin typeface="+mj-lt"/>
                <a:ea typeface="Times New Roman"/>
                <a:cs typeface="Times New Roman"/>
                <a:sym typeface="Times New Roman"/>
              </a:rPr>
              <a:t>alex2248099@correo.uis.edu.co</a:t>
            </a:r>
            <a:endParaRPr sz="3733" b="1" i="1">
              <a:solidFill>
                <a:srgbClr val="0033CC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60;p19">
            <a:extLst>
              <a:ext uri="{FF2B5EF4-FFF2-40B4-BE49-F238E27FC236}">
                <a16:creationId xmlns:a16="http://schemas.microsoft.com/office/drawing/2014/main" id="{0CFA9E06-EC74-E796-DAC8-2E6363EE1399}"/>
              </a:ext>
            </a:extLst>
          </p:cNvPr>
          <p:cNvSpPr/>
          <p:nvPr/>
        </p:nvSpPr>
        <p:spPr>
          <a:xfrm>
            <a:off x="7927703" y="3504122"/>
            <a:ext cx="3587176" cy="74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3733">
                <a:solidFill>
                  <a:srgbClr val="0033CC"/>
                </a:solidFill>
                <a:latin typeface="+mj-lt"/>
                <a:ea typeface="Times New Roman"/>
                <a:cs typeface="Times New Roman"/>
                <a:sym typeface="Times New Roman"/>
              </a:rPr>
              <a:t>@onchipUIS</a:t>
            </a:r>
            <a:endParaRPr sz="3733">
              <a:solidFill>
                <a:srgbClr val="0033CC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Google Shape;161;p19" descr="Resultado de imagen para twitter icon">
            <a:extLst>
              <a:ext uri="{FF2B5EF4-FFF2-40B4-BE49-F238E27FC236}">
                <a16:creationId xmlns:a16="http://schemas.microsoft.com/office/drawing/2014/main" id="{2DA794CE-E306-7A41-B5EE-19BCA5094F0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3077" y="3422757"/>
            <a:ext cx="910100" cy="9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2;p19">
            <a:extLst>
              <a:ext uri="{FF2B5EF4-FFF2-40B4-BE49-F238E27FC236}">
                <a16:creationId xmlns:a16="http://schemas.microsoft.com/office/drawing/2014/main" id="{FFD653CC-DC56-DF21-E198-5B78860AA1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993197"/>
            <a:ext cx="5342545" cy="400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3;p19">
            <a:extLst>
              <a:ext uri="{FF2B5EF4-FFF2-40B4-BE49-F238E27FC236}">
                <a16:creationId xmlns:a16="http://schemas.microsoft.com/office/drawing/2014/main" id="{0B75D4EB-F1DA-DC00-2F12-98F61826FA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461" y="1018364"/>
            <a:ext cx="5770939" cy="1898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0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DE79-29D7-FA4C-8BA0-7EAB1313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FDEF0-923F-8DF3-8CD0-15053AB06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b="1" dirty="0"/>
              <a:t>Delta-Sigma Modulator Context.</a:t>
            </a:r>
          </a:p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Simulink Modeling.</a:t>
            </a:r>
          </a:p>
          <a:p>
            <a:pPr>
              <a:buClr>
                <a:srgbClr val="00376F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Optimization Results.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E5D9F-C76D-E18E-290E-EAAF2CF08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871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Delta-Sima Modulator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8" name="Picture 7" descr="A diagram of a computer component&#10;&#10;Description automatically generated">
            <a:extLst>
              <a:ext uri="{FF2B5EF4-FFF2-40B4-BE49-F238E27FC236}">
                <a16:creationId xmlns:a16="http://schemas.microsoft.com/office/drawing/2014/main" id="{2E79ADE2-1157-9AD0-4A9D-1EB9BE6B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48" y="1987887"/>
            <a:ext cx="9237904" cy="288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2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Modulator System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4752D9-A221-7E72-33A0-A72A7EA0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9" y="1447667"/>
            <a:ext cx="5330353" cy="44241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96B81-36D6-7F7E-B0D3-A3EA628E8536}"/>
                  </a:ext>
                </a:extLst>
              </p:cNvPr>
              <p:cNvSpPr txBox="1"/>
              <p:nvPr/>
            </p:nvSpPr>
            <p:spPr>
              <a:xfrm>
                <a:off x="6168446" y="2774600"/>
                <a:ext cx="57147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𝑉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= </m:t>
                      </m:r>
                      <m:r>
                        <m:rPr>
                          <m:nor/>
                        </m:rPr>
                        <a:rPr lang="en-US" sz="2800"/>
                        <m:t>𝑆𝑇𝐹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⋅ </m:t>
                      </m:r>
                      <m:r>
                        <m:rPr>
                          <m:nor/>
                        </m:rPr>
                        <a:rPr lang="en-US" sz="2800"/>
                        <m:t>𝑈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+ </m:t>
                      </m:r>
                      <m:r>
                        <m:rPr>
                          <m:nor/>
                        </m:rPr>
                        <a:rPr lang="en-US" sz="2800"/>
                        <m:t>𝑁𝑇𝐹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⋅ </m:t>
                      </m:r>
                      <m:r>
                        <m:rPr>
                          <m:nor/>
                        </m:rPr>
                        <a:rPr lang="en-US" sz="2800"/>
                        <m:t>𝐸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96B81-36D6-7F7E-B0D3-A3EA628E8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446" y="2774600"/>
                <a:ext cx="571473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EB5FB-54E5-6FC4-58E9-333446498890}"/>
                  </a:ext>
                </a:extLst>
              </p:cNvPr>
              <p:cNvSpPr txBox="1"/>
              <p:nvPr/>
            </p:nvSpPr>
            <p:spPr>
              <a:xfrm>
                <a:off x="6732715" y="1746219"/>
                <a:ext cx="4586192" cy="430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𝑉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= </m:t>
                      </m:r>
                      <m:r>
                        <m:rPr>
                          <m:nor/>
                        </m:rPr>
                        <a:rPr lang="en-US" sz="2800"/>
                        <m:t>𝑈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+ (1 − 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−1) ⋅ </m:t>
                      </m:r>
                      <m:r>
                        <m:rPr>
                          <m:nor/>
                        </m:rPr>
                        <a:rPr lang="en-US" sz="2800"/>
                        <m:t>𝐸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EB5FB-54E5-6FC4-58E9-333446498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15" y="1746219"/>
                <a:ext cx="4586192" cy="4309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10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Modulator System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4752D9-A221-7E72-33A0-A72A7EA0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9" y="1447667"/>
            <a:ext cx="5330353" cy="44241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F1910C-B1F4-936E-6C8F-7AFBFA570622}"/>
                  </a:ext>
                </a:extLst>
              </p:cNvPr>
              <p:cNvSpPr txBox="1"/>
              <p:nvPr/>
            </p:nvSpPr>
            <p:spPr>
              <a:xfrm>
                <a:off x="6168446" y="2774600"/>
                <a:ext cx="57147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𝑉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= </m:t>
                      </m:r>
                      <m:r>
                        <m:rPr>
                          <m:nor/>
                        </m:rPr>
                        <a:rPr lang="en-US" sz="2800"/>
                        <m:t>𝑆𝑇𝐹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⋅ </m:t>
                      </m:r>
                      <m:r>
                        <m:rPr>
                          <m:nor/>
                        </m:rPr>
                        <a:rPr lang="en-US" sz="2800"/>
                        <m:t>𝑈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+ </m:t>
                      </m:r>
                      <m:r>
                        <m:rPr>
                          <m:nor/>
                        </m:rPr>
                        <a:rPr lang="en-US" sz="2800"/>
                        <m:t>𝑁𝑇𝐹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⋅ </m:t>
                      </m:r>
                      <m:r>
                        <m:rPr>
                          <m:nor/>
                        </m:rPr>
                        <a:rPr lang="en-US" sz="2800"/>
                        <m:t>𝐸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F1910C-B1F4-936E-6C8F-7AFBFA57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446" y="2774600"/>
                <a:ext cx="571473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7F03B-A8DE-08B2-6F51-B17AE08B9033}"/>
                  </a:ext>
                </a:extLst>
              </p:cNvPr>
              <p:cNvSpPr txBox="1"/>
              <p:nvPr/>
            </p:nvSpPr>
            <p:spPr>
              <a:xfrm>
                <a:off x="6732715" y="1746219"/>
                <a:ext cx="4586192" cy="430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𝑉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= </m:t>
                      </m:r>
                      <m:r>
                        <m:rPr>
                          <m:nor/>
                        </m:rPr>
                        <a:rPr lang="en-US" sz="2800"/>
                        <m:t>𝑈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+ (1 − 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−1) ⋅ </m:t>
                      </m:r>
                      <m:r>
                        <m:rPr>
                          <m:nor/>
                        </m:rPr>
                        <a:rPr lang="en-US" sz="2800"/>
                        <m:t>𝐸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7F03B-A8DE-08B2-6F51-B17AE08B9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15" y="1746219"/>
                <a:ext cx="4586192" cy="4309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1D81C6-D4B3-56E5-DA53-2C63ED598E7E}"/>
                  </a:ext>
                </a:extLst>
              </p:cNvPr>
              <p:cNvSpPr txBox="1"/>
              <p:nvPr/>
            </p:nvSpPr>
            <p:spPr>
              <a:xfrm>
                <a:off x="6134320" y="3802916"/>
                <a:ext cx="57147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𝑆𝑇𝐹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𝑧</m:t>
                      </m:r>
                      <m:r>
                        <m:rPr>
                          <m:nor/>
                        </m:rPr>
                        <a:rPr lang="en-US" sz="2800"/>
                        <m:t>) = 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1D81C6-D4B3-56E5-DA53-2C63ED59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20" y="3802916"/>
                <a:ext cx="57147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A539A-6DAB-7953-EB7C-BA93466F4929}"/>
                  </a:ext>
                </a:extLst>
              </p:cNvPr>
              <p:cNvSpPr txBox="1"/>
              <p:nvPr/>
            </p:nvSpPr>
            <p:spPr>
              <a:xfrm>
                <a:off x="6400161" y="4831231"/>
                <a:ext cx="51110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/>
                        <m:t>𝑁𝑇𝐹</m:t>
                      </m:r>
                      <m:r>
                        <m:rPr>
                          <m:nor/>
                        </m:rPr>
                        <a:rPr lang="en-US" sz="2800" smtClean="0"/>
                        <m:t>(</m:t>
                      </m:r>
                      <m:r>
                        <m:rPr>
                          <m:nor/>
                        </m:rPr>
                        <a:rPr lang="en-US" sz="2800" smtClean="0"/>
                        <m:t>𝑧</m:t>
                      </m:r>
                      <m:r>
                        <m:rPr>
                          <m:nor/>
                        </m:rPr>
                        <a:rPr lang="en-US" sz="2800" smtClean="0"/>
                        <m:t>) = (1 − </m:t>
                      </m:r>
                      <m:sSup>
                        <m:sSup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/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A539A-6DAB-7953-EB7C-BA93466F4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161" y="4831231"/>
                <a:ext cx="51110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0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Transfer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3865F3-E320-0FAB-D05C-FE5C3ECA65DC}"/>
                  </a:ext>
                </a:extLst>
              </p:cNvPr>
              <p:cNvSpPr txBox="1"/>
              <p:nvPr/>
            </p:nvSpPr>
            <p:spPr>
              <a:xfrm>
                <a:off x="238175" y="1732146"/>
                <a:ext cx="31055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/>
                        <m:t>𝑁𝑇𝐹</m:t>
                      </m:r>
                      <m:r>
                        <m:rPr>
                          <m:nor/>
                        </m:rPr>
                        <a:rPr lang="en-US" sz="2800" smtClean="0"/>
                        <m:t>(</m:t>
                      </m:r>
                      <m:r>
                        <m:rPr>
                          <m:nor/>
                        </m:rPr>
                        <a:rPr lang="en-US" sz="2800" smtClean="0"/>
                        <m:t>𝑧</m:t>
                      </m:r>
                      <m:r>
                        <m:rPr>
                          <m:nor/>
                        </m:rPr>
                        <a:rPr lang="en-US" sz="2800" smtClean="0"/>
                        <m:t>) = (1 − </m:t>
                      </m:r>
                      <m:sSup>
                        <m:sSup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/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3865F3-E320-0FAB-D05C-FE5C3ECA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75" y="1732146"/>
                <a:ext cx="310555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oogle Shape;343;p33">
            <a:extLst>
              <a:ext uri="{FF2B5EF4-FFF2-40B4-BE49-F238E27FC236}">
                <a16:creationId xmlns:a16="http://schemas.microsoft.com/office/drawing/2014/main" id="{322605D7-63AD-A8AD-FFB1-EB27BC553A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63" y="1204475"/>
            <a:ext cx="7296826" cy="5151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345;p33">
            <a:extLst>
              <a:ext uri="{FF2B5EF4-FFF2-40B4-BE49-F238E27FC236}">
                <a16:creationId xmlns:a16="http://schemas.microsoft.com/office/drawing/2014/main" id="{C2B82D14-7A33-E80E-A387-ABC783312653}"/>
              </a:ext>
            </a:extLst>
          </p:cNvPr>
          <p:cNvCxnSpPr/>
          <p:nvPr/>
        </p:nvCxnSpPr>
        <p:spPr>
          <a:xfrm rot="10800000">
            <a:off x="4343175" y="4304200"/>
            <a:ext cx="6436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Google Shape;346;p33">
            <a:extLst>
              <a:ext uri="{FF2B5EF4-FFF2-40B4-BE49-F238E27FC236}">
                <a16:creationId xmlns:a16="http://schemas.microsoft.com/office/drawing/2014/main" id="{B42F4E29-D06E-2F71-86D5-BCC7E3A6E262}"/>
              </a:ext>
            </a:extLst>
          </p:cNvPr>
          <p:cNvCxnSpPr/>
          <p:nvPr/>
        </p:nvCxnSpPr>
        <p:spPr>
          <a:xfrm rot="10800000">
            <a:off x="6467500" y="1617000"/>
            <a:ext cx="0" cy="3624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Google Shape;347;p33">
            <a:extLst>
              <a:ext uri="{FF2B5EF4-FFF2-40B4-BE49-F238E27FC236}">
                <a16:creationId xmlns:a16="http://schemas.microsoft.com/office/drawing/2014/main" id="{DC4D3FCA-6716-CA96-CCFC-33C29627EDDE}"/>
              </a:ext>
            </a:extLst>
          </p:cNvPr>
          <p:cNvSpPr txBox="1"/>
          <p:nvPr/>
        </p:nvSpPr>
        <p:spPr>
          <a:xfrm>
            <a:off x="238175" y="3578700"/>
            <a:ext cx="2580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761D"/>
                </a:solidFill>
              </a:rPr>
              <a:t>Attenuating</a:t>
            </a:r>
            <a:endParaRPr sz="3200"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761D"/>
                </a:solidFill>
              </a:rPr>
              <a:t>Quantization Noise</a:t>
            </a:r>
            <a:endParaRPr sz="3200" dirty="0">
              <a:solidFill>
                <a:srgbClr val="38761D"/>
              </a:solidFill>
            </a:endParaRPr>
          </a:p>
        </p:txBody>
      </p:sp>
      <p:cxnSp>
        <p:nvCxnSpPr>
          <p:cNvPr id="16" name="Google Shape;348;p33">
            <a:extLst>
              <a:ext uri="{FF2B5EF4-FFF2-40B4-BE49-F238E27FC236}">
                <a16:creationId xmlns:a16="http://schemas.microsoft.com/office/drawing/2014/main" id="{C8C0BFBB-3098-CEBF-B0F8-A18C5444325E}"/>
              </a:ext>
            </a:extLst>
          </p:cNvPr>
          <p:cNvCxnSpPr>
            <a:stCxn id="15" idx="3"/>
          </p:cNvCxnSpPr>
          <p:nvPr/>
        </p:nvCxnSpPr>
        <p:spPr>
          <a:xfrm>
            <a:off x="2818775" y="4409850"/>
            <a:ext cx="2537100" cy="478500"/>
          </a:xfrm>
          <a:prstGeom prst="curvedConnector3">
            <a:avLst>
              <a:gd name="adj1" fmla="val 90022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" name="Google Shape;349;p33">
            <a:extLst>
              <a:ext uri="{FF2B5EF4-FFF2-40B4-BE49-F238E27FC236}">
                <a16:creationId xmlns:a16="http://schemas.microsoft.com/office/drawing/2014/main" id="{0576DA53-41DC-B254-DBB4-19DB573A90F1}"/>
              </a:ext>
            </a:extLst>
          </p:cNvPr>
          <p:cNvSpPr txBox="1"/>
          <p:nvPr/>
        </p:nvSpPr>
        <p:spPr>
          <a:xfrm>
            <a:off x="9276975" y="2557275"/>
            <a:ext cx="2537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</a:rPr>
              <a:t>Amplifying Quantization Noise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8" name="Google Shape;350;p33">
            <a:extLst>
              <a:ext uri="{FF2B5EF4-FFF2-40B4-BE49-F238E27FC236}">
                <a16:creationId xmlns:a16="http://schemas.microsoft.com/office/drawing/2014/main" id="{458D70AF-2A7B-A50E-8E9E-45B27CC941AB}"/>
              </a:ext>
            </a:extLst>
          </p:cNvPr>
          <p:cNvCxnSpPr>
            <a:stCxn id="17" idx="1"/>
          </p:cNvCxnSpPr>
          <p:nvPr/>
        </p:nvCxnSpPr>
        <p:spPr>
          <a:xfrm rot="10800000" flipH="1">
            <a:off x="9276975" y="2084025"/>
            <a:ext cx="81300" cy="1304400"/>
          </a:xfrm>
          <a:prstGeom prst="curvedConnector4">
            <a:avLst>
              <a:gd name="adj1" fmla="val -292897"/>
              <a:gd name="adj2" fmla="val 6044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6718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Transfer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3" name="Google Shape;361;p34">
            <a:extLst>
              <a:ext uri="{FF2B5EF4-FFF2-40B4-BE49-F238E27FC236}">
                <a16:creationId xmlns:a16="http://schemas.microsoft.com/office/drawing/2014/main" id="{1F34CF1F-8626-01B4-3CB5-F33B5BE17D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63" y="1204475"/>
            <a:ext cx="7296826" cy="515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2;p34" descr="%V(z) = U(z) + (1 - z^{-1})^2\cdot E(z)&#10;NTF(z) = (1 - z^{-1})" title="MathEquation,#000000">
            <a:extLst>
              <a:ext uri="{FF2B5EF4-FFF2-40B4-BE49-F238E27FC236}">
                <a16:creationId xmlns:a16="http://schemas.microsoft.com/office/drawing/2014/main" id="{7B0CCCB1-743F-CF5A-059D-5684FE27C5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75" y="1204475"/>
            <a:ext cx="2947976" cy="42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363;p34">
            <a:extLst>
              <a:ext uri="{FF2B5EF4-FFF2-40B4-BE49-F238E27FC236}">
                <a16:creationId xmlns:a16="http://schemas.microsoft.com/office/drawing/2014/main" id="{DC402F71-6B86-5837-2ECA-8B2C36ED01C8}"/>
              </a:ext>
            </a:extLst>
          </p:cNvPr>
          <p:cNvCxnSpPr/>
          <p:nvPr/>
        </p:nvCxnSpPr>
        <p:spPr>
          <a:xfrm rot="10800000">
            <a:off x="4343175" y="4304200"/>
            <a:ext cx="6436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364;p34">
            <a:extLst>
              <a:ext uri="{FF2B5EF4-FFF2-40B4-BE49-F238E27FC236}">
                <a16:creationId xmlns:a16="http://schemas.microsoft.com/office/drawing/2014/main" id="{BE269AC6-66FC-AA43-3B85-EFF258465B81}"/>
              </a:ext>
            </a:extLst>
          </p:cNvPr>
          <p:cNvCxnSpPr/>
          <p:nvPr/>
        </p:nvCxnSpPr>
        <p:spPr>
          <a:xfrm rot="10800000">
            <a:off x="6467500" y="1617000"/>
            <a:ext cx="0" cy="3624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" name="Google Shape;365;p34">
            <a:extLst>
              <a:ext uri="{FF2B5EF4-FFF2-40B4-BE49-F238E27FC236}">
                <a16:creationId xmlns:a16="http://schemas.microsoft.com/office/drawing/2014/main" id="{A9552B67-CB68-A0B3-9921-648FB3B03B56}"/>
              </a:ext>
            </a:extLst>
          </p:cNvPr>
          <p:cNvSpPr txBox="1"/>
          <p:nvPr/>
        </p:nvSpPr>
        <p:spPr>
          <a:xfrm>
            <a:off x="238175" y="3578700"/>
            <a:ext cx="2580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761D"/>
                </a:solidFill>
              </a:rPr>
              <a:t>Attenuating</a:t>
            </a:r>
            <a:endParaRPr sz="320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761D"/>
                </a:solidFill>
              </a:rPr>
              <a:t>Quantization Noise</a:t>
            </a:r>
            <a:endParaRPr sz="3200">
              <a:solidFill>
                <a:srgbClr val="38761D"/>
              </a:solidFill>
            </a:endParaRPr>
          </a:p>
        </p:txBody>
      </p:sp>
      <p:sp>
        <p:nvSpPr>
          <p:cNvPr id="12" name="Google Shape;367;p34">
            <a:extLst>
              <a:ext uri="{FF2B5EF4-FFF2-40B4-BE49-F238E27FC236}">
                <a16:creationId xmlns:a16="http://schemas.microsoft.com/office/drawing/2014/main" id="{8269F5B4-9CE8-23D0-1DA7-8056D272FE80}"/>
              </a:ext>
            </a:extLst>
          </p:cNvPr>
          <p:cNvSpPr txBox="1"/>
          <p:nvPr/>
        </p:nvSpPr>
        <p:spPr>
          <a:xfrm>
            <a:off x="9276975" y="2557275"/>
            <a:ext cx="2537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</a:rPr>
              <a:t>Amplifying Quantization Noise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3" name="Google Shape;368;p34">
            <a:extLst>
              <a:ext uri="{FF2B5EF4-FFF2-40B4-BE49-F238E27FC236}">
                <a16:creationId xmlns:a16="http://schemas.microsoft.com/office/drawing/2014/main" id="{F0511516-5E6E-912B-442B-791059A177A3}"/>
              </a:ext>
            </a:extLst>
          </p:cNvPr>
          <p:cNvCxnSpPr>
            <a:stCxn id="12" idx="1"/>
          </p:cNvCxnSpPr>
          <p:nvPr/>
        </p:nvCxnSpPr>
        <p:spPr>
          <a:xfrm rot="10800000" flipH="1">
            <a:off x="9276975" y="2084025"/>
            <a:ext cx="81300" cy="1304400"/>
          </a:xfrm>
          <a:prstGeom prst="curvedConnector4">
            <a:avLst>
              <a:gd name="adj1" fmla="val -292897"/>
              <a:gd name="adj2" fmla="val 6044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Google Shape;369;p34">
            <a:extLst>
              <a:ext uri="{FF2B5EF4-FFF2-40B4-BE49-F238E27FC236}">
                <a16:creationId xmlns:a16="http://schemas.microsoft.com/office/drawing/2014/main" id="{F0E0D57C-B21B-ABED-2E9A-E9949609D8C2}"/>
              </a:ext>
            </a:extLst>
          </p:cNvPr>
          <p:cNvSpPr/>
          <p:nvPr/>
        </p:nvSpPr>
        <p:spPr>
          <a:xfrm>
            <a:off x="3656600" y="1763850"/>
            <a:ext cx="4878792" cy="3330288"/>
          </a:xfrm>
          <a:prstGeom prst="cloud">
            <a:avLst/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</a:rPr>
              <a:t>How is this useful?</a:t>
            </a:r>
            <a:endParaRPr sz="32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A78-493D-F68D-F53A-588133C4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Transfer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67CD2-F5BB-E057-C2C8-B68A570A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3" name="Google Shape;380;p35">
            <a:extLst>
              <a:ext uri="{FF2B5EF4-FFF2-40B4-BE49-F238E27FC236}">
                <a16:creationId xmlns:a16="http://schemas.microsoft.com/office/drawing/2014/main" id="{8264BAE0-7C8A-EF76-F8B7-E138103EFC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63" y="1204475"/>
            <a:ext cx="7296826" cy="515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81;p35" descr="%V(z) = U(z) + (1 - z^{-1})^2\cdot E(z)&#10;NTF(z) = (1 - z^{-1})" title="MathEquation,#000000">
            <a:extLst>
              <a:ext uri="{FF2B5EF4-FFF2-40B4-BE49-F238E27FC236}">
                <a16:creationId xmlns:a16="http://schemas.microsoft.com/office/drawing/2014/main" id="{7AB46473-8AF9-AEFB-9D38-89D895E637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75" y="1204475"/>
            <a:ext cx="2947976" cy="42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382;p35">
            <a:extLst>
              <a:ext uri="{FF2B5EF4-FFF2-40B4-BE49-F238E27FC236}">
                <a16:creationId xmlns:a16="http://schemas.microsoft.com/office/drawing/2014/main" id="{60B56C23-22C5-6F4A-3027-224BE8E64B77}"/>
              </a:ext>
            </a:extLst>
          </p:cNvPr>
          <p:cNvCxnSpPr/>
          <p:nvPr/>
        </p:nvCxnSpPr>
        <p:spPr>
          <a:xfrm rot="10800000">
            <a:off x="4304175" y="4304200"/>
            <a:ext cx="6475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383;p35">
            <a:extLst>
              <a:ext uri="{FF2B5EF4-FFF2-40B4-BE49-F238E27FC236}">
                <a16:creationId xmlns:a16="http://schemas.microsoft.com/office/drawing/2014/main" id="{FD0562B6-1568-64BF-1972-481C36AA7CA4}"/>
              </a:ext>
            </a:extLst>
          </p:cNvPr>
          <p:cNvCxnSpPr/>
          <p:nvPr/>
        </p:nvCxnSpPr>
        <p:spPr>
          <a:xfrm rot="10800000">
            <a:off x="6467500" y="1538700"/>
            <a:ext cx="0" cy="3702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" name="Google Shape;384;p35">
            <a:extLst>
              <a:ext uri="{FF2B5EF4-FFF2-40B4-BE49-F238E27FC236}">
                <a16:creationId xmlns:a16="http://schemas.microsoft.com/office/drawing/2014/main" id="{26D4779A-8462-1974-C5AF-94D83634AABF}"/>
              </a:ext>
            </a:extLst>
          </p:cNvPr>
          <p:cNvSpPr/>
          <p:nvPr/>
        </p:nvSpPr>
        <p:spPr>
          <a:xfrm>
            <a:off x="4325625" y="1550925"/>
            <a:ext cx="751200" cy="3671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BW</a:t>
            </a:r>
            <a:endParaRPr sz="2600" b="1"/>
          </a:p>
        </p:txBody>
      </p:sp>
    </p:spTree>
    <p:extLst>
      <p:ext uri="{BB962C8B-B14F-4D97-AF65-F5344CB8AC3E}">
        <p14:creationId xmlns:p14="http://schemas.microsoft.com/office/powerpoint/2010/main" val="314268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nSilicon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D7E3F0"/>
      </a:lt2>
      <a:accent1>
        <a:srgbClr val="FFD5D5"/>
      </a:accent1>
      <a:accent2>
        <a:srgbClr val="2CBD6E"/>
      </a:accent2>
      <a:accent3>
        <a:srgbClr val="A0E9C1"/>
      </a:accent3>
      <a:accent4>
        <a:srgbClr val="902C5A"/>
      </a:accent4>
      <a:accent5>
        <a:srgbClr val="DA86AD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369</Words>
  <Application>Microsoft Office PowerPoint</Application>
  <PresentationFormat>Widescreen</PresentationFormat>
  <Paragraphs>89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Cambria Math</vt:lpstr>
      <vt:lpstr>Google Sans</vt:lpstr>
      <vt:lpstr>Wingdings</vt:lpstr>
      <vt:lpstr>OnSilicon</vt:lpstr>
      <vt:lpstr>Optimizing the System Design of a Differential 3rd Order Delta-Sigma (∆Σ) Modulator</vt:lpstr>
      <vt:lpstr>Outline</vt:lpstr>
      <vt:lpstr>Outline</vt:lpstr>
      <vt:lpstr>Delta-Sima Modulator</vt:lpstr>
      <vt:lpstr>Modulator System Model</vt:lpstr>
      <vt:lpstr>Modulator System Model</vt:lpstr>
      <vt:lpstr>Noise Transfer Function</vt:lpstr>
      <vt:lpstr>Noise Transfer Function</vt:lpstr>
      <vt:lpstr>Noise Transfer Function</vt:lpstr>
      <vt:lpstr>Noise Transfer Function</vt:lpstr>
      <vt:lpstr>Higher Order Delta Sigma</vt:lpstr>
      <vt:lpstr>Higher Order Delta Sigma</vt:lpstr>
      <vt:lpstr>Higher Order Delta Sigma</vt:lpstr>
      <vt:lpstr>Outline</vt:lpstr>
      <vt:lpstr>Modulator Simulink Model</vt:lpstr>
      <vt:lpstr>Loop Filter Simulink Model</vt:lpstr>
      <vt:lpstr>Loop Filter Simulink Model</vt:lpstr>
      <vt:lpstr>Loop Filter Gains Effect</vt:lpstr>
      <vt:lpstr>Loop Filter Gains Effect</vt:lpstr>
      <vt:lpstr>Loop Filter Gains Effect</vt:lpstr>
      <vt:lpstr>Outline</vt:lpstr>
      <vt:lpstr>Levenberg Marquadt Method Result</vt:lpstr>
      <vt:lpstr>Adam Method Result</vt:lpstr>
      <vt:lpstr>Adam Method Result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Alex Julian Mantilla Rios</cp:lastModifiedBy>
  <cp:revision>2</cp:revision>
  <dcterms:modified xsi:type="dcterms:W3CDTF">2024-06-12T17:51:08Z</dcterms:modified>
</cp:coreProperties>
</file>